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slides/slide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4.xml" ContentType="application/vnd.openxmlformats-officedocument.presentationml.notesSlide+xml"/>
  <Override PartName="/ppt/slides/slide6.xml" ContentType="application/vnd.openxmlformats-officedocument.presentationml.slide+xml"/>
  <Override PartName="/ppt/notesSlides/notesSlide5.xml" ContentType="application/vnd.openxmlformats-officedocument.presentationml.notesSlide+xml"/>
  <Override PartName="/ppt/slides/slide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notesSlides/notesSlide8.xml" ContentType="application/vnd.openxmlformats-officedocument.presentationml.notes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showOutlineIcons="0">
    <p:restoredLeft sz="15652" autoAdjust="0"/>
    <p:restoredTop sz="69012" autoAdjust="0"/>
  </p:normalViewPr>
  <p:slideViewPr>
    <p:cSldViewPr>
      <p:cViewPr varScale="1">
        <p:scale>
          <a:sx n="53" d="100"/>
          <a:sy n="53" d="100"/>
        </p:scale>
        <p:origin x="-1704" y="-90"/>
      </p:cViewPr>
      <p:guideLst>
        <p:guide orient="horz" pos="2160"/>
        <p:guide pos="2880"/>
      </p:guideLst>
    </p:cSldViewPr>
  </p:slideViewPr>
  <p:outlineViewPr>
    <p:cViewPr>
      <p:scale>
        <a:sx n="33" d="100"/>
        <a:sy n="33" d="100"/>
      </p:scale>
      <p:origin x="0" y="133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tableStyles" Target="tableStyles.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59" name=""/>
        <p:cNvGrpSpPr/>
        <p:nvPr/>
      </p:nvGrpSpPr>
      <p:grpSpPr>
        <a:xfrm>
          <a:off x="0" y="0"/>
          <a:ext cx="0" cy="0"/>
          <a:chOff x="0" y="0"/>
          <a:chExt cx="0" cy="0"/>
        </a:xfrm>
      </p:grpSpPr>
      <p:sp>
        <p:nvSpPr>
          <p:cNvPr id="1048693"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US"/>
          </a:p>
        </p:txBody>
      </p:sp>
      <p:sp>
        <p:nvSpPr>
          <p:cNvPr id="1048694"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F7249E27-7D20-4C4E-AB30-F3BED507F03A}" type="datetimeFigureOut">
              <a:rPr lang="en-US" smtClean="0"/>
              <a:t>19-Jun-21</a:t>
            </a:fld>
            <a:endParaRPr lang="en-US"/>
          </a:p>
        </p:txBody>
      </p:sp>
      <p:sp>
        <p:nvSpPr>
          <p:cNvPr id="1048695"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US"/>
          </a:p>
        </p:txBody>
      </p:sp>
      <p:sp>
        <p:nvSpPr>
          <p:cNvPr id="1048696" name="Notes Placeholder 4"/>
          <p:cNvSpPr>
            <a:spLocks noGrp="1"/>
          </p:cNvSpPr>
          <p:nvPr>
            <p:ph type="body" sz="quarter" idx="3"/>
          </p:nvPr>
        </p:nvSpPr>
        <p:spPr>
          <a:xfrm>
            <a:off x="685800" y="4343400"/>
            <a:ext cx="5486400" cy="4114800"/>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97"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US"/>
          </a:p>
        </p:txBody>
      </p:sp>
      <p:sp>
        <p:nvSpPr>
          <p:cNvPr id="1048698"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25FC8F8D-A891-48DE-9E7C-E74B79508ED8}"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sp>
        <p:nvSpPr>
          <p:cNvPr id="1048592" name="Slide Image Placeholder 1"/>
          <p:cNvSpPr>
            <a:spLocks noChangeAspect="1" noRot="1" noGrp="1"/>
          </p:cNvSpPr>
          <p:nvPr>
            <p:ph type="sldImg"/>
          </p:nvPr>
        </p:nvSpPr>
        <p:spPr/>
      </p:sp>
      <p:sp>
        <p:nvSpPr>
          <p:cNvPr id="1048593" name="Notes Placeholder 2"/>
          <p:cNvSpPr>
            <a:spLocks noGrp="1"/>
          </p:cNvSpPr>
          <p:nvPr>
            <p:ph type="body" idx="1"/>
          </p:nvPr>
        </p:nvSpPr>
        <p:spPr/>
        <p:txBody>
          <a:bodyPr>
            <a:normAutofit/>
          </a:bodyPr>
          <a:p>
            <a:endParaRPr dirty="0" lang="en-US"/>
          </a:p>
        </p:txBody>
      </p:sp>
      <p:sp>
        <p:nvSpPr>
          <p:cNvPr id="1048594" name="Slide Number Placeholder 3"/>
          <p:cNvSpPr>
            <a:spLocks noGrp="1"/>
          </p:cNvSpPr>
          <p:nvPr>
            <p:ph type="sldNum" sz="quarter" idx="10"/>
          </p:nvPr>
        </p:nvSpPr>
        <p:spPr/>
        <p:txBody>
          <a:bodyPr/>
          <a:p>
            <a:fld id="{25FC8F8D-A891-48DE-9E7C-E74B79508ED8}"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04" name="Slide Image Placeholder 1"/>
          <p:cNvSpPr>
            <a:spLocks noChangeAspect="1" noRot="1" noGrp="1"/>
          </p:cNvSpPr>
          <p:nvPr>
            <p:ph type="sldImg"/>
          </p:nvPr>
        </p:nvSpPr>
        <p:spPr/>
      </p:sp>
      <p:sp>
        <p:nvSpPr>
          <p:cNvPr id="1048605"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This</a:t>
            </a:r>
            <a:r>
              <a:rPr baseline="0" dirty="0" lang="en-US" smtClean="0">
                <a:latin typeface="Times New Roman" pitchFamily="18" charset="0"/>
                <a:cs typeface="Times New Roman" pitchFamily="18" charset="0"/>
              </a:rPr>
              <a:t> verse is 6 bars long. High energy backing vocals. E Key and a major mode. </a:t>
            </a:r>
            <a:r>
              <a:rPr dirty="0" lang="en-US" smtClean="0">
                <a:latin typeface="Times New Roman" pitchFamily="18" charset="0"/>
                <a:cs typeface="Times New Roman" pitchFamily="18" charset="0"/>
              </a:rPr>
              <a:t>Simplistic </a:t>
            </a:r>
            <a:r>
              <a:rPr dirty="0" lang="en-US" smtClean="0">
                <a:latin typeface="Times New Roman" pitchFamily="18" charset="0"/>
                <a:cs typeface="Times New Roman" pitchFamily="18" charset="0"/>
              </a:rPr>
              <a:t>punk rhythm from</a:t>
            </a:r>
            <a:r>
              <a:rPr baseline="0" dirty="0" lang="en-US" smtClean="0">
                <a:latin typeface="Times New Roman" pitchFamily="18" charset="0"/>
                <a:cs typeface="Times New Roman" pitchFamily="18" charset="0"/>
              </a:rPr>
              <a:t> the start to the end of the verse. Fast 4/4 tempo</a:t>
            </a:r>
            <a:r>
              <a:rPr baseline="0" dirty="0" lang="en-US" smtClean="0">
                <a:latin typeface="Times New Roman" pitchFamily="18" charset="0"/>
                <a:cs typeface="Times New Roman" pitchFamily="18" charset="0"/>
              </a:rPr>
              <a:t>. The whole piece has a homophonic texture. The tempo is constant throughout the song at approximately 135 </a:t>
            </a:r>
            <a:r>
              <a:rPr baseline="0" dirty="0" lang="en-US" err="1" smtClean="0">
                <a:latin typeface="Times New Roman" pitchFamily="18" charset="0"/>
                <a:cs typeface="Times New Roman" pitchFamily="18" charset="0"/>
              </a:rPr>
              <a:t>bpm</a:t>
            </a:r>
            <a:r>
              <a:rPr baseline="0" dirty="0" lang="en-US" smtClean="0">
                <a:latin typeface="Times New Roman" pitchFamily="18" charset="0"/>
                <a:cs typeface="Times New Roman" pitchFamily="18" charset="0"/>
              </a:rPr>
              <a:t>. The electric guitar begins with a distorted overdrive crunch effect sliding into the first chord in bar 1. the drum </a:t>
            </a:r>
            <a:r>
              <a:rPr baseline="0" dirty="0" lang="en-US" err="1" smtClean="0">
                <a:latin typeface="Times New Roman" pitchFamily="18" charset="0"/>
                <a:cs typeface="Times New Roman" pitchFamily="18" charset="0"/>
              </a:rPr>
              <a:t>kitt</a:t>
            </a:r>
            <a:r>
              <a:rPr baseline="0" dirty="0" lang="en-US" smtClean="0">
                <a:latin typeface="Times New Roman" pitchFamily="18" charset="0"/>
                <a:cs typeface="Times New Roman" pitchFamily="18" charset="0"/>
              </a:rPr>
              <a:t> then begins to play a dotted rhythm pattern in bars 2 and 3. The beats in other bars also feature drums. Smooth </a:t>
            </a:r>
            <a:r>
              <a:rPr baseline="0" dirty="0" lang="en-US" smtClean="0">
                <a:latin typeface="Times New Roman" pitchFamily="18" charset="0"/>
                <a:cs typeface="Times New Roman" pitchFamily="18" charset="0"/>
              </a:rPr>
              <a:t>transition from the last line to the second chorus of the song.  </a:t>
            </a:r>
            <a:endParaRPr dirty="0" lang="en-US">
              <a:latin typeface="Times New Roman" pitchFamily="18" charset="0"/>
              <a:cs typeface="Times New Roman" pitchFamily="18" charset="0"/>
            </a:endParaRPr>
          </a:p>
        </p:txBody>
      </p:sp>
      <p:sp>
        <p:nvSpPr>
          <p:cNvPr id="1048606" name="Slide Number Placeholder 3"/>
          <p:cNvSpPr>
            <a:spLocks noGrp="1"/>
          </p:cNvSpPr>
          <p:nvPr>
            <p:ph type="sldNum" sz="quarter" idx="10"/>
          </p:nvPr>
        </p:nvSpPr>
        <p:spPr/>
        <p:txBody>
          <a:bodyPr/>
          <a:p>
            <a:fld id="{25FC8F8D-A891-48DE-9E7C-E74B79508ED8}"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09" name="Slide Image Placeholder 1"/>
          <p:cNvSpPr>
            <a:spLocks noChangeAspect="1" noRot="1" noGrp="1"/>
          </p:cNvSpPr>
          <p:nvPr>
            <p:ph type="sldImg"/>
          </p:nvPr>
        </p:nvSpPr>
        <p:spPr/>
      </p:sp>
      <p:sp>
        <p:nvSpPr>
          <p:cNvPr id="1048610" name="Notes Placeholder 2"/>
          <p:cNvSpPr>
            <a:spLocks noGrp="1"/>
          </p:cNvSpPr>
          <p:nvPr>
            <p:ph type="body" idx="1"/>
          </p:nvPr>
        </p:nvSpPr>
        <p:spPr/>
        <p:txBody>
          <a:bodyPr>
            <a:normAutofit/>
          </a:bodyPr>
          <a:p>
            <a:r>
              <a:rPr dirty="0" lang="en-US" smtClean="0"/>
              <a:t>The verse is 6 bars long.</a:t>
            </a:r>
            <a:r>
              <a:rPr baseline="0" dirty="0" lang="en-US" smtClean="0"/>
              <a:t> Fast 4/4 tempo. High energy instruments and vocals. Lead singer and backing vocals. Amplification of instruments. Everything is similar to that in the first verse.    </a:t>
            </a:r>
            <a:r>
              <a:rPr dirty="0" lang="en-US" smtClean="0"/>
              <a:t> </a:t>
            </a:r>
            <a:endParaRPr dirty="0" lang="en-US"/>
          </a:p>
        </p:txBody>
      </p:sp>
      <p:sp>
        <p:nvSpPr>
          <p:cNvPr id="1048611" name="Slide Number Placeholder 3"/>
          <p:cNvSpPr>
            <a:spLocks noGrp="1"/>
          </p:cNvSpPr>
          <p:nvPr>
            <p:ph type="sldNum" sz="quarter" idx="10"/>
          </p:nvPr>
        </p:nvSpPr>
        <p:spPr/>
        <p:txBody>
          <a:bodyPr/>
          <a:p>
            <a:fld id="{25FC8F8D-A891-48DE-9E7C-E74B79508ED8}"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14" name="Slide Image Placeholder 1"/>
          <p:cNvSpPr>
            <a:spLocks noChangeAspect="1" noRot="1" noGrp="1"/>
          </p:cNvSpPr>
          <p:nvPr>
            <p:ph type="sldImg"/>
          </p:nvPr>
        </p:nvSpPr>
        <p:spPr/>
      </p:sp>
      <p:sp>
        <p:nvSpPr>
          <p:cNvPr id="1048615"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The chorus is 8</a:t>
            </a:r>
            <a:r>
              <a:rPr baseline="0" dirty="0" lang="en-US" smtClean="0">
                <a:latin typeface="Times New Roman" pitchFamily="18" charset="0"/>
                <a:cs typeface="Times New Roman" pitchFamily="18" charset="0"/>
              </a:rPr>
              <a:t> bar pattern repeated in four chords, which is repeated twice in the chorus. Chords are performed in root position. The chorus sounds louder-the dynamic is f (forte-loud). The melodic range is narrow. </a:t>
            </a:r>
            <a:r>
              <a:rPr dirty="0" lang="en-US" smtClean="0">
                <a:latin typeface="Times New Roman" pitchFamily="18" charset="0"/>
                <a:cs typeface="Times New Roman" pitchFamily="18" charset="0"/>
              </a:rPr>
              <a:t>High </a:t>
            </a:r>
            <a:r>
              <a:rPr dirty="0" lang="en-US" smtClean="0">
                <a:latin typeface="Times New Roman" pitchFamily="18" charset="0"/>
                <a:cs typeface="Times New Roman" pitchFamily="18" charset="0"/>
              </a:rPr>
              <a:t>pitched guitar</a:t>
            </a:r>
            <a:r>
              <a:rPr baseline="0" dirty="0" lang="en-US" smtClean="0">
                <a:latin typeface="Times New Roman" pitchFamily="18" charset="0"/>
                <a:cs typeface="Times New Roman" pitchFamily="18" charset="0"/>
              </a:rPr>
              <a:t> sounds. Fast tempo and high pitched drums in the background. </a:t>
            </a:r>
            <a:r>
              <a:rPr dirty="0" lang="en-US" smtClean="0">
                <a:latin typeface="Times New Roman" pitchFamily="18" charset="0"/>
                <a:cs typeface="Times New Roman" pitchFamily="18" charset="0"/>
              </a:rPr>
              <a:t>Repetition</a:t>
            </a:r>
            <a:r>
              <a:rPr baseline="0" dirty="0" lang="en-US" smtClean="0">
                <a:latin typeface="Times New Roman" pitchFamily="18" charset="0"/>
                <a:cs typeface="Times New Roman" pitchFamily="18" charset="0"/>
              </a:rPr>
              <a:t> of lines in the lyrics. New bass motif as the song transitions to the bridge. </a:t>
            </a:r>
            <a:r>
              <a:rPr baseline="0" dirty="0" lang="en-US" smtClean="0">
                <a:latin typeface="Times New Roman" pitchFamily="18" charset="0"/>
                <a:cs typeface="Times New Roman" pitchFamily="18" charset="0"/>
              </a:rPr>
              <a:t> </a:t>
            </a:r>
            <a:endParaRPr dirty="0" lang="en-US">
              <a:latin typeface="Times New Roman" pitchFamily="18" charset="0"/>
              <a:cs typeface="Times New Roman" pitchFamily="18" charset="0"/>
            </a:endParaRPr>
          </a:p>
        </p:txBody>
      </p:sp>
      <p:sp>
        <p:nvSpPr>
          <p:cNvPr id="1048616" name="Slide Number Placeholder 3"/>
          <p:cNvSpPr>
            <a:spLocks noGrp="1"/>
          </p:cNvSpPr>
          <p:nvPr>
            <p:ph type="sldNum" sz="quarter" idx="10"/>
          </p:nvPr>
        </p:nvSpPr>
        <p:spPr/>
        <p:txBody>
          <a:bodyPr/>
          <a:p>
            <a:fld id="{25FC8F8D-A891-48DE-9E7C-E74B79508ED8}"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19" name="Slide Image Placeholder 1"/>
          <p:cNvSpPr>
            <a:spLocks noChangeAspect="1" noRot="1" noGrp="1"/>
          </p:cNvSpPr>
          <p:nvPr>
            <p:ph type="sldImg"/>
          </p:nvPr>
        </p:nvSpPr>
        <p:spPr/>
      </p:sp>
      <p:sp>
        <p:nvSpPr>
          <p:cNvPr id="1048620"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The bridge is 8 bars</a:t>
            </a:r>
            <a:r>
              <a:rPr baseline="0" dirty="0" lang="en-US" smtClean="0">
                <a:latin typeface="Times New Roman" pitchFamily="18" charset="0"/>
                <a:cs typeface="Times New Roman" pitchFamily="18" charset="0"/>
              </a:rPr>
              <a:t> long. The instrumentation is similar to that in the other verses. </a:t>
            </a:r>
            <a:r>
              <a:rPr dirty="0" lang="en-US" smtClean="0">
                <a:latin typeface="Times New Roman" pitchFamily="18" charset="0"/>
                <a:cs typeface="Times New Roman" pitchFamily="18" charset="0"/>
              </a:rPr>
              <a:t>The </a:t>
            </a:r>
            <a:r>
              <a:rPr dirty="0" lang="en-US" smtClean="0">
                <a:latin typeface="Times New Roman" pitchFamily="18" charset="0"/>
                <a:cs typeface="Times New Roman" pitchFamily="18" charset="0"/>
              </a:rPr>
              <a:t>lyrics</a:t>
            </a:r>
            <a:r>
              <a:rPr baseline="0" dirty="0" lang="en-US" smtClean="0">
                <a:latin typeface="Times New Roman" pitchFamily="18" charset="0"/>
                <a:cs typeface="Times New Roman" pitchFamily="18" charset="0"/>
              </a:rPr>
              <a:t> </a:t>
            </a:r>
            <a:r>
              <a:rPr dirty="0" lang="en-US" smtClean="0">
                <a:latin typeface="Times New Roman" pitchFamily="18" charset="0"/>
                <a:cs typeface="Times New Roman" pitchFamily="18" charset="0"/>
              </a:rPr>
              <a:t>are</a:t>
            </a:r>
            <a:r>
              <a:rPr baseline="0" dirty="0" lang="en-US" smtClean="0">
                <a:latin typeface="Times New Roman" pitchFamily="18" charset="0"/>
                <a:cs typeface="Times New Roman" pitchFamily="18" charset="0"/>
              </a:rPr>
              <a:t> repetitive. In this manner, the singers emphasize their message to the audience. Ironic comment by the singers in the lyrics about them wanting kicks from those they are criticizing. The lyrics in the bridge add to the activism nature of the song</a:t>
            </a:r>
            <a:r>
              <a:rPr baseline="0" dirty="0" lang="en-US" smtClean="0">
                <a:latin typeface="Times New Roman" pitchFamily="18" charset="0"/>
                <a:cs typeface="Times New Roman" pitchFamily="18" charset="0"/>
              </a:rPr>
              <a:t>.   </a:t>
            </a:r>
            <a:endParaRPr dirty="0" lang="en-US">
              <a:latin typeface="Times New Roman" pitchFamily="18" charset="0"/>
              <a:cs typeface="Times New Roman" pitchFamily="18" charset="0"/>
            </a:endParaRPr>
          </a:p>
        </p:txBody>
      </p:sp>
      <p:sp>
        <p:nvSpPr>
          <p:cNvPr id="1048621" name="Slide Number Placeholder 3"/>
          <p:cNvSpPr>
            <a:spLocks noGrp="1"/>
          </p:cNvSpPr>
          <p:nvPr>
            <p:ph type="sldNum" sz="quarter" idx="10"/>
          </p:nvPr>
        </p:nvSpPr>
        <p:spPr/>
        <p:txBody>
          <a:bodyPr/>
          <a:p>
            <a:fld id="{25FC8F8D-A891-48DE-9E7C-E74B79508ED8}"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24" name="Slide Image Placeholder 1"/>
          <p:cNvSpPr>
            <a:spLocks noChangeAspect="1" noRot="1" noGrp="1"/>
          </p:cNvSpPr>
          <p:nvPr>
            <p:ph type="sldImg"/>
          </p:nvPr>
        </p:nvSpPr>
        <p:spPr/>
      </p:sp>
      <p:sp>
        <p:nvSpPr>
          <p:cNvPr id="1048625" name="Notes Placeholder 2"/>
          <p:cNvSpPr>
            <a:spLocks noGrp="1"/>
          </p:cNvSpPr>
          <p:nvPr>
            <p:ph type="body" idx="1"/>
          </p:nvPr>
        </p:nvSpPr>
        <p:spPr/>
        <p:txBody>
          <a:bodyPr>
            <a:normAutofit/>
          </a:bodyPr>
          <a:p>
            <a:r>
              <a:rPr dirty="0" lang="en-US" smtClean="0"/>
              <a:t>Harmonically, this is a direct repeat of the first chorus</a:t>
            </a:r>
            <a:r>
              <a:rPr baseline="0" dirty="0" lang="en-US" smtClean="0"/>
              <a:t> and most of the musical elements have not changed. Backing vocals are heavy, which are male voices.   </a:t>
            </a:r>
            <a:endParaRPr dirty="0" lang="en-US"/>
          </a:p>
        </p:txBody>
      </p:sp>
      <p:sp>
        <p:nvSpPr>
          <p:cNvPr id="1048626" name="Slide Number Placeholder 3"/>
          <p:cNvSpPr>
            <a:spLocks noGrp="1"/>
          </p:cNvSpPr>
          <p:nvPr>
            <p:ph type="sldNum" sz="quarter" idx="10"/>
          </p:nvPr>
        </p:nvSpPr>
        <p:spPr/>
        <p:txBody>
          <a:bodyPr/>
          <a:p>
            <a:fld id="{25FC8F8D-A891-48DE-9E7C-E74B79508ED8}"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29" name="Slide Image Placeholder 1"/>
          <p:cNvSpPr>
            <a:spLocks noChangeAspect="1" noRot="1" noGrp="1"/>
          </p:cNvSpPr>
          <p:nvPr>
            <p:ph type="sldImg"/>
          </p:nvPr>
        </p:nvSpPr>
        <p:spPr/>
      </p:sp>
      <p:sp>
        <p:nvSpPr>
          <p:cNvPr id="1048630" name="Notes Placeholder 2"/>
          <p:cNvSpPr>
            <a:spLocks noGrp="1"/>
          </p:cNvSpPr>
          <p:nvPr>
            <p:ph type="body" idx="1"/>
          </p:nvPr>
        </p:nvSpPr>
        <p:spPr/>
        <p:txBody>
          <a:bodyPr>
            <a:normAutofit/>
          </a:bodyPr>
          <a:p>
            <a:pPr algn="l" defTabSz="914400" eaLnBrk="1" fontAlgn="auto" hangingPunct="1" indent="0" latinLnBrk="0" marL="0" marR="0" rtl="0">
              <a:lnSpc>
                <a:spcPct val="100000"/>
              </a:lnSpc>
              <a:spcBef>
                <a:spcPts val="0"/>
              </a:spcBef>
              <a:spcAft>
                <a:spcPts val="0"/>
              </a:spcAft>
              <a:buClrTx/>
              <a:buSzTx/>
              <a:buFontTx/>
              <a:buNone/>
            </a:pPr>
            <a:r>
              <a:rPr baseline="0" dirty="0" lang="en-US" smtClean="0">
                <a:latin typeface="Times New Roman" pitchFamily="18" charset="0"/>
                <a:cs typeface="Times New Roman" pitchFamily="18" charset="0"/>
              </a:rPr>
              <a:t>The verse is 6 bar long. Tempo </a:t>
            </a:r>
            <a:r>
              <a:rPr baseline="0" dirty="0" lang="en-US" smtClean="0">
                <a:latin typeface="Times New Roman" pitchFamily="18" charset="0"/>
                <a:cs typeface="Times New Roman" pitchFamily="18" charset="0"/>
              </a:rPr>
              <a:t>remains the same like in other verses. Instruments beat the same like in other verses. </a:t>
            </a:r>
            <a:r>
              <a:rPr dirty="0" lang="en-US" smtClean="0">
                <a:latin typeface="Times New Roman" pitchFamily="18" charset="0"/>
                <a:cs typeface="Times New Roman" pitchFamily="18" charset="0"/>
              </a:rPr>
              <a:t>Slight difference</a:t>
            </a:r>
            <a:r>
              <a:rPr baseline="0" dirty="0" lang="en-US" smtClean="0">
                <a:latin typeface="Times New Roman" pitchFamily="18" charset="0"/>
                <a:cs typeface="Times New Roman" pitchFamily="18" charset="0"/>
              </a:rPr>
              <a:t> on the final line where there is repetition of the word swallow. There is a little break transitioning to the chorus. </a:t>
            </a:r>
            <a:endParaRPr dirty="0" lang="en-US">
              <a:latin typeface="Times New Roman" pitchFamily="18" charset="0"/>
              <a:cs typeface="Times New Roman" pitchFamily="18" charset="0"/>
            </a:endParaRPr>
          </a:p>
        </p:txBody>
      </p:sp>
      <p:sp>
        <p:nvSpPr>
          <p:cNvPr id="1048631" name="Slide Number Placeholder 3"/>
          <p:cNvSpPr>
            <a:spLocks noGrp="1"/>
          </p:cNvSpPr>
          <p:nvPr>
            <p:ph type="sldNum" sz="quarter" idx="10"/>
          </p:nvPr>
        </p:nvSpPr>
        <p:spPr/>
        <p:txBody>
          <a:bodyPr/>
          <a:p>
            <a:fld id="{25FC8F8D-A891-48DE-9E7C-E74B79508ED8}" type="slidenum">
              <a:rPr lang="en-US" smtClean="0"/>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34" name="Slide Image Placeholder 1"/>
          <p:cNvSpPr>
            <a:spLocks noChangeAspect="1" noRot="1" noGrp="1"/>
          </p:cNvSpPr>
          <p:nvPr>
            <p:ph type="sldImg"/>
          </p:nvPr>
        </p:nvSpPr>
        <p:spPr/>
      </p:sp>
      <p:sp>
        <p:nvSpPr>
          <p:cNvPr id="1048635"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This is an 4 bar</a:t>
            </a:r>
            <a:r>
              <a:rPr baseline="0" dirty="0" lang="en-US" smtClean="0">
                <a:latin typeface="Times New Roman" pitchFamily="18" charset="0"/>
                <a:cs typeface="Times New Roman" pitchFamily="18" charset="0"/>
              </a:rPr>
              <a:t> long chorus with f</a:t>
            </a:r>
            <a:r>
              <a:rPr dirty="0" lang="en-US" smtClean="0">
                <a:latin typeface="Times New Roman" pitchFamily="18" charset="0"/>
                <a:cs typeface="Times New Roman" pitchFamily="18" charset="0"/>
              </a:rPr>
              <a:t>our</a:t>
            </a:r>
            <a:r>
              <a:rPr baseline="0" dirty="0" lang="en-US" smtClean="0">
                <a:latin typeface="Times New Roman" pitchFamily="18" charset="0"/>
                <a:cs typeface="Times New Roman" pitchFamily="18" charset="0"/>
              </a:rPr>
              <a:t> </a:t>
            </a:r>
            <a:r>
              <a:rPr baseline="0" dirty="0" lang="en-US" smtClean="0">
                <a:latin typeface="Times New Roman" pitchFamily="18" charset="0"/>
                <a:cs typeface="Times New Roman" pitchFamily="18" charset="0"/>
              </a:rPr>
              <a:t>chorus </a:t>
            </a:r>
            <a:r>
              <a:rPr baseline="0" dirty="0" lang="en-US" smtClean="0">
                <a:latin typeface="Times New Roman" pitchFamily="18" charset="0"/>
                <a:cs typeface="Times New Roman" pitchFamily="18" charset="0"/>
              </a:rPr>
              <a:t>lines, which is different from the first chorus. </a:t>
            </a:r>
            <a:r>
              <a:rPr baseline="0" dirty="0" lang="en-US" smtClean="0">
                <a:latin typeface="Times New Roman" pitchFamily="18" charset="0"/>
                <a:cs typeface="Times New Roman" pitchFamily="18" charset="0"/>
              </a:rPr>
              <a:t>There is a heavy use of distortion on the guitar</a:t>
            </a:r>
            <a:r>
              <a:rPr baseline="0" dirty="0" lang="en-US" smtClean="0">
                <a:latin typeface="Times New Roman" pitchFamily="18" charset="0"/>
                <a:cs typeface="Times New Roman" pitchFamily="18" charset="0"/>
              </a:rPr>
              <a:t>. The instrumentation is similar to that in the other verses.     </a:t>
            </a:r>
            <a:endParaRPr dirty="0" lang="en-US">
              <a:latin typeface="Times New Roman" pitchFamily="18" charset="0"/>
              <a:cs typeface="Times New Roman" pitchFamily="18" charset="0"/>
            </a:endParaRPr>
          </a:p>
        </p:txBody>
      </p:sp>
      <p:sp>
        <p:nvSpPr>
          <p:cNvPr id="1048636" name="Slide Number Placeholder 3"/>
          <p:cNvSpPr>
            <a:spLocks noGrp="1"/>
          </p:cNvSpPr>
          <p:nvPr>
            <p:ph type="sldNum" sz="quarter" idx="10"/>
          </p:nvPr>
        </p:nvSpPr>
        <p:spPr/>
        <p:txBody>
          <a:bodyPr/>
          <a:p>
            <a:fld id="{25FC8F8D-A891-48DE-9E7C-E74B79508ED8}"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bg>
      <p:bgRef idx="1002">
        <a:schemeClr val="bg2"/>
      </p:bgRef>
    </p:bg>
    <p:spTree>
      <p:nvGrpSpPr>
        <p:cNvPr id="23" name=""/>
        <p:cNvGrpSpPr/>
        <p:nvPr/>
      </p:nvGrpSpPr>
      <p:grpSpPr>
        <a:xfrm>
          <a:off x="0" y="0"/>
          <a:ext cx="0" cy="0"/>
          <a:chOff x="0" y="0"/>
          <a:chExt cx="0" cy="0"/>
        </a:xfrm>
      </p:grpSpPr>
      <p:sp>
        <p:nvSpPr>
          <p:cNvPr id="1048583" name="Rectangle 8"/>
          <p:cNvSpPr/>
          <p:nvPr/>
        </p:nvSpPr>
        <p:spPr bwMode="ltGray">
          <a:xfrm>
            <a:off x="0" y="0"/>
            <a:ext cx="9143999" cy="5135430"/>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584" name="Title 1"/>
          <p:cNvSpPr>
            <a:spLocks noGrp="1"/>
          </p:cNvSpPr>
          <p:nvPr>
            <p:ph type="ctrTitle"/>
          </p:nvPr>
        </p:nvSpPr>
        <p:spPr>
          <a:xfrm>
            <a:off x="685800" y="3355848"/>
            <a:ext cx="8077200" cy="1673352"/>
          </a:xfrm>
        </p:spPr>
        <p:txBody>
          <a:bodyPr anchor="t" bIns="0" lIns="91440" rIns="45720" rtlCol="0" tIns="0" vert="horz">
            <a:normAutofit/>
            <a:scene3d>
              <a:camera prst="orthographicFront"/>
              <a:lightRig dir="t" rig="threePt">
                <a:rot lat="0" lon="0" rev="4800000"/>
              </a:lightRig>
            </a:scene3d>
            <a:sp3d prstMaterial="matte">
              <a:bevelT w="50800" h="10160"/>
            </a:sp3d>
          </a:bodyPr>
          <a:lstStyle>
            <a:lvl1pPr algn="l">
              <a:defRPr b="1" sz="4700"/>
            </a:lvl1pPr>
          </a:lstStyle>
          <a:p>
            <a:r>
              <a:rPr kumimoji="0" lang="en-US" smtClean="0"/>
              <a:t>Click to edit Master title style</a:t>
            </a:r>
            <a:endParaRPr kumimoji="0" lang="en-US"/>
          </a:p>
        </p:txBody>
      </p:sp>
      <p:sp>
        <p:nvSpPr>
          <p:cNvPr id="1048585" name="Subtitle 2"/>
          <p:cNvSpPr>
            <a:spLocks noGrp="1"/>
          </p:cNvSpPr>
          <p:nvPr>
            <p:ph type="subTitle" idx="1"/>
          </p:nvPr>
        </p:nvSpPr>
        <p:spPr>
          <a:xfrm>
            <a:off x="685800" y="1828800"/>
            <a:ext cx="8077200" cy="1499616"/>
          </a:xfrm>
        </p:spPr>
        <p:txBody>
          <a:bodyPr anchor="b" bIns="0" lIns="118872" rIns="45720" tIns="0"/>
          <a:lstStyle>
            <a:lvl1pPr algn="l" indent="0" marL="0">
              <a:buNone/>
              <a:defRPr sz="2000">
                <a:solidFill>
                  <a:srgbClr val="FFFFFF"/>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kumimoji="0" lang="en-US" smtClean="0"/>
              <a:t>Click to edit Master subtitle style</a:t>
            </a:r>
            <a:endParaRPr kumimoji="0" lang="en-US"/>
          </a:p>
        </p:txBody>
      </p:sp>
      <p:sp>
        <p:nvSpPr>
          <p:cNvPr id="1048586" name="Date Placeholder 3"/>
          <p:cNvSpPr>
            <a:spLocks noGrp="1"/>
          </p:cNvSpPr>
          <p:nvPr>
            <p:ph type="dt" sz="half" idx="10"/>
          </p:nvPr>
        </p:nvSpPr>
        <p:spPr/>
        <p:txBody>
          <a:bodyPr/>
          <a:p>
            <a:fld id="{2812BEA8-C848-4323-8499-3724C295FC9C}" type="datetimeFigureOut">
              <a:rPr lang="en-US" smtClean="0"/>
              <a:t>19-Jun-21</a:t>
            </a:fld>
            <a:endParaRPr lang="en-US"/>
          </a:p>
        </p:txBody>
      </p:sp>
      <p:sp>
        <p:nvSpPr>
          <p:cNvPr id="1048587" name="Footer Placeholder 4"/>
          <p:cNvSpPr>
            <a:spLocks noGrp="1"/>
          </p:cNvSpPr>
          <p:nvPr>
            <p:ph type="ftr" sz="quarter" idx="11"/>
          </p:nvPr>
        </p:nvSpPr>
        <p:spPr/>
        <p:txBody>
          <a:bodyPr/>
          <a:p>
            <a:endParaRPr lang="en-US"/>
          </a:p>
        </p:txBody>
      </p:sp>
      <p:sp>
        <p:nvSpPr>
          <p:cNvPr id="1048588" name="Slide Number Placeholder 5"/>
          <p:cNvSpPr>
            <a:spLocks noGrp="1"/>
          </p:cNvSpPr>
          <p:nvPr>
            <p:ph type="sldNum" sz="quarter" idx="12"/>
          </p:nvPr>
        </p:nvSpPr>
        <p:spPr/>
        <p:txBody>
          <a:bodyPr/>
          <a:p>
            <a:fld id="{D59C92BA-8AD7-45C5-B745-9A717ADE965D}" type="slidenum">
              <a:rPr lang="en-US" smtClean="0"/>
              <a:t>‹#›</a:t>
            </a:fld>
            <a:endParaRPr lang="en-US"/>
          </a:p>
        </p:txBody>
      </p:sp>
      <p:sp>
        <p:nvSpPr>
          <p:cNvPr id="1048589" name="Rectangle 9"/>
          <p:cNvSpPr/>
          <p:nvPr/>
        </p:nvSpPr>
        <p:spPr bwMode="invGray">
          <a:xfrm>
            <a:off x="0" y="5128334"/>
            <a:ext cx="9144000" cy="45720"/>
          </a:xfrm>
          <a:prstGeom prst="rect"/>
          <a:solidFill>
            <a:srgbClr val="FFFFFF"/>
          </a:solidFill>
          <a:ln w="48000" cap="flat" cmpd="thickThin" algn="ctr">
            <a:noFill/>
            <a:prstDash val="solid"/>
          </a:ln>
          <a:effectLst>
            <a:outerShdw algn="tl" blurRad="31750" dir="54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53" name=""/>
        <p:cNvGrpSpPr/>
        <p:nvPr/>
      </p:nvGrpSpPr>
      <p:grpSpPr>
        <a:xfrm>
          <a:off x="0" y="0"/>
          <a:ext cx="0" cy="0"/>
          <a:chOff x="0" y="0"/>
          <a:chExt cx="0" cy="0"/>
        </a:xfrm>
      </p:grpSpPr>
      <p:sp>
        <p:nvSpPr>
          <p:cNvPr id="1048656" name="Title 1"/>
          <p:cNvSpPr>
            <a:spLocks noGrp="1"/>
          </p:cNvSpPr>
          <p:nvPr>
            <p:ph type="title"/>
          </p:nvPr>
        </p:nvSpPr>
        <p:spPr/>
        <p:txBody>
          <a:bodyPr/>
          <a:p>
            <a:r>
              <a:rPr kumimoji="0" lang="en-US" smtClean="0"/>
              <a:t>Click to edit Master title style</a:t>
            </a:r>
            <a:endParaRPr kumimoji="0" lang="en-US"/>
          </a:p>
        </p:txBody>
      </p:sp>
      <p:sp>
        <p:nvSpPr>
          <p:cNvPr id="1048657"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58" name="Date Placeholder 3"/>
          <p:cNvSpPr>
            <a:spLocks noGrp="1"/>
          </p:cNvSpPr>
          <p:nvPr>
            <p:ph type="dt" sz="half" idx="10"/>
          </p:nvPr>
        </p:nvSpPr>
        <p:spPr/>
        <p:txBody>
          <a:bodyPr/>
          <a:p>
            <a:fld id="{2812BEA8-C848-4323-8499-3724C295FC9C}" type="datetimeFigureOut">
              <a:rPr lang="en-US" smtClean="0"/>
              <a:t>19-Jun-21</a:t>
            </a:fld>
            <a:endParaRPr lang="en-US"/>
          </a:p>
        </p:txBody>
      </p:sp>
      <p:sp>
        <p:nvSpPr>
          <p:cNvPr id="1048659" name="Footer Placeholder 4"/>
          <p:cNvSpPr>
            <a:spLocks noGrp="1"/>
          </p:cNvSpPr>
          <p:nvPr>
            <p:ph type="ftr" sz="quarter" idx="11"/>
          </p:nvPr>
        </p:nvSpPr>
        <p:spPr/>
        <p:txBody>
          <a:bodyPr/>
          <a:p>
            <a:endParaRPr lang="en-US"/>
          </a:p>
        </p:txBody>
      </p:sp>
      <p:sp>
        <p:nvSpPr>
          <p:cNvPr id="1048660" name="Slide Number Placeholder 5"/>
          <p:cNvSpPr>
            <a:spLocks noGrp="1"/>
          </p:cNvSpPr>
          <p:nvPr>
            <p:ph type="sldNum" sz="quarter" idx="12"/>
          </p:nvPr>
        </p:nvSpPr>
        <p:spPr/>
        <p:txBody>
          <a:bodyPr/>
          <a:p>
            <a:fld id="{D59C92BA-8AD7-45C5-B745-9A717ADE96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type="vertTitleAndTx">
  <p:cSld name="Vertical Title and Text">
    <p:spTree>
      <p:nvGrpSpPr>
        <p:cNvPr id="51" name=""/>
        <p:cNvGrpSpPr/>
        <p:nvPr/>
      </p:nvGrpSpPr>
      <p:grpSpPr>
        <a:xfrm>
          <a:off x="0" y="0"/>
          <a:ext cx="0" cy="0"/>
          <a:chOff x="0" y="0"/>
          <a:chExt cx="0" cy="0"/>
        </a:xfrm>
      </p:grpSpPr>
      <p:sp>
        <p:nvSpPr>
          <p:cNvPr id="1048641" name="Rectangle 8"/>
          <p:cNvSpPr/>
          <p:nvPr/>
        </p:nvSpPr>
        <p:spPr bwMode="invGray">
          <a:xfrm>
            <a:off x="6598920" y="0"/>
            <a:ext cx="45720" cy="6858000"/>
          </a:xfrm>
          <a:prstGeom prst="rect"/>
          <a:solidFill>
            <a:srgbClr val="FFFFFF"/>
          </a:solidFill>
          <a:ln w="48000" cap="flat" cmpd="thickThin" algn="ctr">
            <a:noFill/>
            <a:prstDash val="solid"/>
          </a:ln>
          <a:effectLst>
            <a:outerShdw algn="tl" blurRad="31750" dir="108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42" name="Rectangle 7"/>
          <p:cNvSpPr/>
          <p:nvPr/>
        </p:nvSpPr>
        <p:spPr bwMode="ltGray">
          <a:xfrm>
            <a:off x="6647687" y="0"/>
            <a:ext cx="2514601" cy="6858000"/>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43" name="Vertical Title 1"/>
          <p:cNvSpPr>
            <a:spLocks noGrp="1"/>
          </p:cNvSpPr>
          <p:nvPr>
            <p:ph type="title" orient="vert"/>
          </p:nvPr>
        </p:nvSpPr>
        <p:spPr>
          <a:xfrm>
            <a:off x="6781800" y="274640"/>
            <a:ext cx="1905000" cy="5851525"/>
          </a:xfrm>
        </p:spPr>
        <p:txBody>
          <a:bodyPr vert="eaVert"/>
          <a:p>
            <a:r>
              <a:rPr kumimoji="0" lang="en-US" smtClean="0"/>
              <a:t>Click to edit Master title style</a:t>
            </a:r>
            <a:endParaRPr kumimoji="0" lang="en-US"/>
          </a:p>
        </p:txBody>
      </p:sp>
      <p:sp>
        <p:nvSpPr>
          <p:cNvPr id="1048644" name="Vertical Text Placeholder 2"/>
          <p:cNvSpPr>
            <a:spLocks noGrp="1"/>
          </p:cNvSpPr>
          <p:nvPr>
            <p:ph type="body" orient="vert" idx="1"/>
          </p:nvPr>
        </p:nvSpPr>
        <p:spPr>
          <a:xfrm>
            <a:off x="457200" y="304800"/>
            <a:ext cx="60198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45" name="Date Placeholder 3"/>
          <p:cNvSpPr>
            <a:spLocks noGrp="1"/>
          </p:cNvSpPr>
          <p:nvPr>
            <p:ph type="dt" sz="half" idx="10"/>
          </p:nvPr>
        </p:nvSpPr>
        <p:spPr/>
        <p:txBody>
          <a:bodyPr/>
          <a:p>
            <a:fld id="{2812BEA8-C848-4323-8499-3724C295FC9C}" type="datetimeFigureOut">
              <a:rPr lang="en-US" smtClean="0"/>
              <a:t>19-Jun-21</a:t>
            </a:fld>
            <a:endParaRPr lang="en-US"/>
          </a:p>
        </p:txBody>
      </p:sp>
      <p:sp>
        <p:nvSpPr>
          <p:cNvPr id="1048646" name="Footer Placeholder 4"/>
          <p:cNvSpPr>
            <a:spLocks noGrp="1"/>
          </p:cNvSpPr>
          <p:nvPr>
            <p:ph type="ftr" sz="quarter" idx="11"/>
          </p:nvPr>
        </p:nvSpPr>
        <p:spPr>
          <a:xfrm>
            <a:off x="2640597" y="6377459"/>
            <a:ext cx="3836404" cy="365125"/>
          </a:xfrm>
        </p:spPr>
        <p:txBody>
          <a:bodyPr/>
          <a:p>
            <a:endParaRPr lang="en-US"/>
          </a:p>
        </p:txBody>
      </p:sp>
      <p:sp>
        <p:nvSpPr>
          <p:cNvPr id="1048647" name="Slide Number Placeholder 5"/>
          <p:cNvSpPr>
            <a:spLocks noGrp="1"/>
          </p:cNvSpPr>
          <p:nvPr>
            <p:ph type="sldNum" sz="quarter" idx="12"/>
          </p:nvPr>
        </p:nvSpPr>
        <p:spPr/>
        <p:txBody>
          <a:bodyPr/>
          <a:p>
            <a:fld id="{D59C92BA-8AD7-45C5-B745-9A717ADE96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7" name=""/>
        <p:cNvGrpSpPr/>
        <p:nvPr/>
      </p:nvGrpSpPr>
      <p:grpSpPr>
        <a:xfrm>
          <a:off x="0" y="0"/>
          <a:ext cx="0" cy="0"/>
          <a:chOff x="0" y="0"/>
          <a:chExt cx="0" cy="0"/>
        </a:xfrm>
      </p:grpSpPr>
      <p:sp>
        <p:nvSpPr>
          <p:cNvPr id="1048595" name="Title 1"/>
          <p:cNvSpPr>
            <a:spLocks noGrp="1"/>
          </p:cNvSpPr>
          <p:nvPr>
            <p:ph type="title"/>
          </p:nvPr>
        </p:nvSpPr>
        <p:spPr>
          <a:xfrm>
            <a:off x="457200" y="155448"/>
            <a:ext cx="8229600" cy="1252728"/>
          </a:xfrm>
        </p:spPr>
        <p:txBody>
          <a:bodyPr/>
          <a:p>
            <a:r>
              <a:rPr kumimoji="0" lang="en-US" smtClean="0"/>
              <a:t>Click to edit Master title style</a:t>
            </a:r>
            <a:endParaRPr kumimoji="0" lang="en-US"/>
          </a:p>
        </p:txBody>
      </p:sp>
      <p:sp>
        <p:nvSpPr>
          <p:cNvPr id="1048596" name="Content Placeholder 2"/>
          <p:cNvSpPr>
            <a:spLocks noGrp="1"/>
          </p:cNvSpPr>
          <p:nvPr>
            <p:ph idx="1"/>
          </p:nvPr>
        </p:nvSpPr>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597" name="Date Placeholder 3"/>
          <p:cNvSpPr>
            <a:spLocks noGrp="1"/>
          </p:cNvSpPr>
          <p:nvPr>
            <p:ph type="dt" sz="half" idx="10"/>
          </p:nvPr>
        </p:nvSpPr>
        <p:spPr/>
        <p:txBody>
          <a:bodyPr/>
          <a:p>
            <a:fld id="{2812BEA8-C848-4323-8499-3724C295FC9C}" type="datetimeFigureOut">
              <a:rPr lang="en-US" smtClean="0"/>
              <a:t>19-Jun-21</a:t>
            </a:fld>
            <a:endParaRPr lang="en-US"/>
          </a:p>
        </p:txBody>
      </p:sp>
      <p:sp>
        <p:nvSpPr>
          <p:cNvPr id="1048598" name="Footer Placeholder 4"/>
          <p:cNvSpPr>
            <a:spLocks noGrp="1"/>
          </p:cNvSpPr>
          <p:nvPr>
            <p:ph type="ftr" sz="quarter" idx="11"/>
          </p:nvPr>
        </p:nvSpPr>
        <p:spPr/>
        <p:txBody>
          <a:bodyPr/>
          <a:p>
            <a:endParaRPr lang="en-US"/>
          </a:p>
        </p:txBody>
      </p:sp>
      <p:sp>
        <p:nvSpPr>
          <p:cNvPr id="1048599" name="Slide Number Placeholder 5"/>
          <p:cNvSpPr>
            <a:spLocks noGrp="1"/>
          </p:cNvSpPr>
          <p:nvPr>
            <p:ph type="sldNum" sz="quarter" idx="12"/>
          </p:nvPr>
        </p:nvSpPr>
        <p:spPr/>
        <p:txBody>
          <a:bodyPr/>
          <a:p>
            <a:fld id="{D59C92BA-8AD7-45C5-B745-9A717ADE96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bg>
      <p:bgRef idx="1002">
        <a:schemeClr val="bg2"/>
      </p:bgRef>
    </p:bg>
    <p:spTree>
      <p:nvGrpSpPr>
        <p:cNvPr id="54" name=""/>
        <p:cNvGrpSpPr/>
        <p:nvPr/>
      </p:nvGrpSpPr>
      <p:grpSpPr>
        <a:xfrm>
          <a:off x="0" y="0"/>
          <a:ext cx="0" cy="0"/>
          <a:chOff x="0" y="0"/>
          <a:chExt cx="0" cy="0"/>
        </a:xfrm>
      </p:grpSpPr>
      <p:sp>
        <p:nvSpPr>
          <p:cNvPr id="1048661" name="Rectangle 8"/>
          <p:cNvSpPr/>
          <p:nvPr/>
        </p:nvSpPr>
        <p:spPr bwMode="ltGray">
          <a:xfrm>
            <a:off x="0" y="1"/>
            <a:ext cx="9144000" cy="2602520"/>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62" name="Rectangle 11"/>
          <p:cNvSpPr/>
          <p:nvPr/>
        </p:nvSpPr>
        <p:spPr bwMode="invGray">
          <a:xfrm>
            <a:off x="0" y="2602520"/>
            <a:ext cx="9144000" cy="45720"/>
          </a:xfrm>
          <a:prstGeom prst="rect"/>
          <a:solidFill>
            <a:srgbClr val="FFFFFF"/>
          </a:solidFill>
          <a:ln w="48000" cap="flat" cmpd="thickThin" algn="ctr">
            <a:noFill/>
            <a:prstDash val="solid"/>
          </a:ln>
          <a:effectLst>
            <a:outerShdw algn="tl" blurRad="31750" dir="54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63" name="Title 1"/>
          <p:cNvSpPr>
            <a:spLocks noGrp="1"/>
          </p:cNvSpPr>
          <p:nvPr>
            <p:ph type="title"/>
          </p:nvPr>
        </p:nvSpPr>
        <p:spPr>
          <a:xfrm>
            <a:off x="749808" y="118872"/>
            <a:ext cx="8013192" cy="1636776"/>
          </a:xfrm>
        </p:spPr>
        <p:txBody>
          <a:bodyPr anchor="b" bIns="0" lIns="91440" rIns="91440" rtlCol="0" tIns="0" vert="horz">
            <a:normAutofit/>
            <a:scene3d>
              <a:camera prst="orthographicFront"/>
              <a:lightRig dir="t" rig="threePt">
                <a:rot lat="0" lon="0" rev="4800000"/>
              </a:lightRig>
            </a:scene3d>
            <a:sp3d prstMaterial="matte">
              <a:bevelT w="50800" h="10160"/>
            </a:sp3d>
          </a:bodyPr>
          <a:lstStyle>
            <a:lvl1pPr algn="l">
              <a:defRPr baseline="0" b="1" cap="none" sz="4700"/>
            </a:lvl1pPr>
          </a:lstStyle>
          <a:p>
            <a:r>
              <a:rPr kumimoji="0" lang="en-US" smtClean="0"/>
              <a:t>Click to edit Master title style</a:t>
            </a:r>
            <a:endParaRPr kumimoji="0" lang="en-US"/>
          </a:p>
        </p:txBody>
      </p:sp>
      <p:sp>
        <p:nvSpPr>
          <p:cNvPr id="1048664" name="Text Placeholder 2"/>
          <p:cNvSpPr>
            <a:spLocks noGrp="1"/>
          </p:cNvSpPr>
          <p:nvPr>
            <p:ph type="body" idx="1"/>
          </p:nvPr>
        </p:nvSpPr>
        <p:spPr>
          <a:xfrm>
            <a:off x="740664" y="1828800"/>
            <a:ext cx="8022336" cy="685800"/>
          </a:xfrm>
        </p:spPr>
        <p:txBody>
          <a:bodyPr anchor="t" bIns="0" lIns="146304" rIns="45720" tIns="0"/>
          <a:lstStyle>
            <a:lvl1pPr indent="0" marL="0">
              <a:buNone/>
              <a:defRPr sz="2000">
                <a:solidFill>
                  <a:srgbClr val="FFFFFF"/>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eaLnBrk="1" hangingPunct="1" latinLnBrk="0" lvl="0"/>
            <a:r>
              <a:rPr kumimoji="0" lang="en-US" smtClean="0"/>
              <a:t>Click to edit Master text styles</a:t>
            </a:r>
          </a:p>
        </p:txBody>
      </p:sp>
      <p:sp>
        <p:nvSpPr>
          <p:cNvPr id="1048665" name="Date Placeholder 3"/>
          <p:cNvSpPr>
            <a:spLocks noGrp="1"/>
          </p:cNvSpPr>
          <p:nvPr>
            <p:ph type="dt" sz="half" idx="10"/>
          </p:nvPr>
        </p:nvSpPr>
        <p:spPr/>
        <p:txBody>
          <a:bodyPr/>
          <a:p>
            <a:fld id="{2812BEA8-C848-4323-8499-3724C295FC9C}" type="datetimeFigureOut">
              <a:rPr lang="en-US" smtClean="0"/>
              <a:t>19-Jun-21</a:t>
            </a:fld>
            <a:endParaRPr lang="en-US"/>
          </a:p>
        </p:txBody>
      </p:sp>
      <p:sp>
        <p:nvSpPr>
          <p:cNvPr id="1048666" name="Footer Placeholder 4"/>
          <p:cNvSpPr>
            <a:spLocks noGrp="1"/>
          </p:cNvSpPr>
          <p:nvPr>
            <p:ph type="ftr" sz="quarter" idx="11"/>
          </p:nvPr>
        </p:nvSpPr>
        <p:spPr/>
        <p:txBody>
          <a:bodyPr/>
          <a:p>
            <a:endParaRPr lang="en-US"/>
          </a:p>
        </p:txBody>
      </p:sp>
      <p:sp>
        <p:nvSpPr>
          <p:cNvPr id="1048667" name="Slide Number Placeholder 5"/>
          <p:cNvSpPr>
            <a:spLocks noGrp="1"/>
          </p:cNvSpPr>
          <p:nvPr>
            <p:ph type="sldNum" sz="quarter" idx="12"/>
          </p:nvPr>
        </p:nvSpPr>
        <p:spPr/>
        <p:txBody>
          <a:bodyPr/>
          <a:p>
            <a:fld id="{D59C92BA-8AD7-45C5-B745-9A717ADE965D}" type="slidenum">
              <a:rPr lang="en-US" smtClean="0"/>
              <a:t>‹#›</a:t>
            </a:fld>
            <a:endParaRPr lang="en-US"/>
          </a:p>
        </p:txBody>
      </p:sp>
    </p:spTree>
  </p:cSld>
  <p:clrMapOvr>
    <a:overrideClrMapping accent1="accent1" accent2="accent2" accent3="accent3" accent4="accent4" accent5="accent5" accent6="accent6" bg1="dk1" bg2="dk2" tx1="lt1" tx2="lt2"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55" name=""/>
        <p:cNvGrpSpPr/>
        <p:nvPr/>
      </p:nvGrpSpPr>
      <p:grpSpPr>
        <a:xfrm>
          <a:off x="0" y="0"/>
          <a:ext cx="0" cy="0"/>
          <a:chOff x="0" y="0"/>
          <a:chExt cx="0" cy="0"/>
        </a:xfrm>
      </p:grpSpPr>
      <p:sp>
        <p:nvSpPr>
          <p:cNvPr id="1048668" name="Title 1"/>
          <p:cNvSpPr>
            <a:spLocks noGrp="1"/>
          </p:cNvSpPr>
          <p:nvPr>
            <p:ph type="title"/>
          </p:nvPr>
        </p:nvSpPr>
        <p:spPr/>
        <p:txBody>
          <a:bodyPr/>
          <a:p>
            <a:r>
              <a:rPr kumimoji="0" lang="en-US" smtClean="0"/>
              <a:t>Click to edit Master title style</a:t>
            </a:r>
            <a:endParaRPr kumimoji="0" lang="en-US"/>
          </a:p>
        </p:txBody>
      </p:sp>
      <p:sp>
        <p:nvSpPr>
          <p:cNvPr id="1048669"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0"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1" name="Date Placeholder 4"/>
          <p:cNvSpPr>
            <a:spLocks noGrp="1"/>
          </p:cNvSpPr>
          <p:nvPr>
            <p:ph type="dt" sz="half" idx="10"/>
          </p:nvPr>
        </p:nvSpPr>
        <p:spPr/>
        <p:txBody>
          <a:bodyPr/>
          <a:p>
            <a:fld id="{2812BEA8-C848-4323-8499-3724C295FC9C}" type="datetimeFigureOut">
              <a:rPr lang="en-US" smtClean="0"/>
              <a:t>19-Jun-21</a:t>
            </a:fld>
            <a:endParaRPr lang="en-US"/>
          </a:p>
        </p:txBody>
      </p:sp>
      <p:sp>
        <p:nvSpPr>
          <p:cNvPr id="1048672" name="Footer Placeholder 5"/>
          <p:cNvSpPr>
            <a:spLocks noGrp="1"/>
          </p:cNvSpPr>
          <p:nvPr>
            <p:ph type="ftr" sz="quarter" idx="11"/>
          </p:nvPr>
        </p:nvSpPr>
        <p:spPr/>
        <p:txBody>
          <a:bodyPr/>
          <a:p>
            <a:endParaRPr lang="en-US"/>
          </a:p>
        </p:txBody>
      </p:sp>
      <p:sp>
        <p:nvSpPr>
          <p:cNvPr id="1048673" name="Slide Number Placeholder 6"/>
          <p:cNvSpPr>
            <a:spLocks noGrp="1"/>
          </p:cNvSpPr>
          <p:nvPr>
            <p:ph type="sldNum" sz="quarter" idx="12"/>
          </p:nvPr>
        </p:nvSpPr>
        <p:spPr/>
        <p:txBody>
          <a:bodyPr/>
          <a:p>
            <a:fld id="{D59C92BA-8AD7-45C5-B745-9A717ADE96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56" name=""/>
        <p:cNvGrpSpPr/>
        <p:nvPr/>
      </p:nvGrpSpPr>
      <p:grpSpPr>
        <a:xfrm>
          <a:off x="0" y="0"/>
          <a:ext cx="0" cy="0"/>
          <a:chOff x="0" y="0"/>
          <a:chExt cx="0" cy="0"/>
        </a:xfrm>
      </p:grpSpPr>
      <p:sp>
        <p:nvSpPr>
          <p:cNvPr id="1048674" name="Title 1"/>
          <p:cNvSpPr>
            <a:spLocks noGrp="1"/>
          </p:cNvSpPr>
          <p:nvPr>
            <p:ph type="title"/>
          </p:nvPr>
        </p:nvSpPr>
        <p:spPr/>
        <p:txBody>
          <a:bodyPr/>
          <a:p>
            <a:r>
              <a:rPr kumimoji="0" lang="en-US" smtClean="0"/>
              <a:t>Click to edit Master title style</a:t>
            </a:r>
            <a:endParaRPr kumimoji="0" lang="en-US"/>
          </a:p>
        </p:txBody>
      </p:sp>
      <p:sp>
        <p:nvSpPr>
          <p:cNvPr id="1048675" name="Text Placeholder 2"/>
          <p:cNvSpPr>
            <a:spLocks noGrp="1"/>
          </p:cNvSpPr>
          <p:nvPr>
            <p:ph type="body" idx="1"/>
          </p:nvPr>
        </p:nvSpPr>
        <p:spPr>
          <a:xfrm>
            <a:off x="457200" y="1698987"/>
            <a:ext cx="4040188" cy="715355"/>
          </a:xfrm>
        </p:spPr>
        <p:txBody>
          <a:bodyPr anchor="ctr" lIns="146304"/>
          <a:lstStyle>
            <a:lvl1pPr indent="0" marL="0">
              <a:buNone/>
              <a:defRPr baseline="0" b="1" cap="all" sz="23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eaLnBrk="1" hangingPunct="1" latinLnBrk="0" lvl="0"/>
            <a:r>
              <a:rPr kumimoji="0" lang="en-US" smtClean="0"/>
              <a:t>Click to edit Master text styles</a:t>
            </a:r>
          </a:p>
        </p:txBody>
      </p:sp>
      <p:sp>
        <p:nvSpPr>
          <p:cNvPr id="1048676"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7" name="Text Placeholder 4"/>
          <p:cNvSpPr>
            <a:spLocks noGrp="1"/>
          </p:cNvSpPr>
          <p:nvPr>
            <p:ph type="body" sz="quarter" idx="3"/>
          </p:nvPr>
        </p:nvSpPr>
        <p:spPr>
          <a:xfrm>
            <a:off x="4645025" y="1698987"/>
            <a:ext cx="4041775" cy="715355"/>
          </a:xfrm>
        </p:spPr>
        <p:txBody>
          <a:bodyPr anchor="ctr" lIns="146304"/>
          <a:lstStyle>
            <a:lvl1pPr indent="0" marL="0">
              <a:buNone/>
              <a:defRPr baseline="0" b="1" cap="all" sz="23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eaLnBrk="1" hangingPunct="1" latinLnBrk="0" lvl="0"/>
            <a:r>
              <a:rPr kumimoji="0" lang="en-US" smtClean="0"/>
              <a:t>Click to edit Master text styles</a:t>
            </a:r>
          </a:p>
        </p:txBody>
      </p:sp>
      <p:sp>
        <p:nvSpPr>
          <p:cNvPr id="1048678"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9" name="Date Placeholder 6"/>
          <p:cNvSpPr>
            <a:spLocks noGrp="1"/>
          </p:cNvSpPr>
          <p:nvPr>
            <p:ph type="dt" sz="half" idx="10"/>
          </p:nvPr>
        </p:nvSpPr>
        <p:spPr/>
        <p:txBody>
          <a:bodyPr/>
          <a:p>
            <a:fld id="{2812BEA8-C848-4323-8499-3724C295FC9C}" type="datetimeFigureOut">
              <a:rPr lang="en-US" smtClean="0"/>
              <a:t>19-Jun-21</a:t>
            </a:fld>
            <a:endParaRPr lang="en-US"/>
          </a:p>
        </p:txBody>
      </p:sp>
      <p:sp>
        <p:nvSpPr>
          <p:cNvPr id="1048680" name="Footer Placeholder 7"/>
          <p:cNvSpPr>
            <a:spLocks noGrp="1"/>
          </p:cNvSpPr>
          <p:nvPr>
            <p:ph type="ftr" sz="quarter" idx="11"/>
          </p:nvPr>
        </p:nvSpPr>
        <p:spPr/>
        <p:txBody>
          <a:bodyPr/>
          <a:p>
            <a:endParaRPr lang="en-US"/>
          </a:p>
        </p:txBody>
      </p:sp>
      <p:sp>
        <p:nvSpPr>
          <p:cNvPr id="1048681" name="Slide Number Placeholder 8"/>
          <p:cNvSpPr>
            <a:spLocks noGrp="1"/>
          </p:cNvSpPr>
          <p:nvPr>
            <p:ph type="sldNum" sz="quarter" idx="12"/>
          </p:nvPr>
        </p:nvSpPr>
        <p:spPr/>
        <p:txBody>
          <a:bodyPr/>
          <a:p>
            <a:fld id="{D59C92BA-8AD7-45C5-B745-9A717ADE965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50" name=""/>
        <p:cNvGrpSpPr/>
        <p:nvPr/>
      </p:nvGrpSpPr>
      <p:grpSpPr>
        <a:xfrm>
          <a:off x="0" y="0"/>
          <a:ext cx="0" cy="0"/>
          <a:chOff x="0" y="0"/>
          <a:chExt cx="0" cy="0"/>
        </a:xfrm>
      </p:grpSpPr>
      <p:sp>
        <p:nvSpPr>
          <p:cNvPr id="1048637" name="Title 1"/>
          <p:cNvSpPr>
            <a:spLocks noGrp="1"/>
          </p:cNvSpPr>
          <p:nvPr>
            <p:ph type="title"/>
          </p:nvPr>
        </p:nvSpPr>
        <p:spPr/>
        <p:txBody>
          <a:bodyPr/>
          <a:p>
            <a:r>
              <a:rPr kumimoji="0" lang="en-US" smtClean="0"/>
              <a:t>Click to edit Master title style</a:t>
            </a:r>
            <a:endParaRPr kumimoji="0" lang="en-US"/>
          </a:p>
        </p:txBody>
      </p:sp>
      <p:sp>
        <p:nvSpPr>
          <p:cNvPr id="1048638" name="Date Placeholder 2"/>
          <p:cNvSpPr>
            <a:spLocks noGrp="1"/>
          </p:cNvSpPr>
          <p:nvPr>
            <p:ph type="dt" sz="half" idx="10"/>
          </p:nvPr>
        </p:nvSpPr>
        <p:spPr/>
        <p:txBody>
          <a:bodyPr/>
          <a:p>
            <a:fld id="{2812BEA8-C848-4323-8499-3724C295FC9C}" type="datetimeFigureOut">
              <a:rPr lang="en-US" smtClean="0"/>
              <a:t>19-Jun-21</a:t>
            </a:fld>
            <a:endParaRPr lang="en-US"/>
          </a:p>
        </p:txBody>
      </p:sp>
      <p:sp>
        <p:nvSpPr>
          <p:cNvPr id="1048639" name="Footer Placeholder 3"/>
          <p:cNvSpPr>
            <a:spLocks noGrp="1"/>
          </p:cNvSpPr>
          <p:nvPr>
            <p:ph type="ftr" sz="quarter" idx="11"/>
          </p:nvPr>
        </p:nvSpPr>
        <p:spPr/>
        <p:txBody>
          <a:bodyPr/>
          <a:p>
            <a:endParaRPr lang="en-US"/>
          </a:p>
        </p:txBody>
      </p:sp>
      <p:sp>
        <p:nvSpPr>
          <p:cNvPr id="1048640" name="Slide Number Placeholder 4"/>
          <p:cNvSpPr>
            <a:spLocks noGrp="1"/>
          </p:cNvSpPr>
          <p:nvPr>
            <p:ph type="sldNum" sz="quarter" idx="12"/>
          </p:nvPr>
        </p:nvSpPr>
        <p:spPr/>
        <p:txBody>
          <a:bodyPr/>
          <a:p>
            <a:fld id="{D59C92BA-8AD7-45C5-B745-9A717ADE96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type="blank">
  <p:cSld name="Blank">
    <p:spTree>
      <p:nvGrpSpPr>
        <p:cNvPr id="57" name=""/>
        <p:cNvGrpSpPr/>
        <p:nvPr/>
      </p:nvGrpSpPr>
      <p:grpSpPr>
        <a:xfrm>
          <a:off x="0" y="0"/>
          <a:ext cx="0" cy="0"/>
          <a:chOff x="0" y="0"/>
          <a:chExt cx="0" cy="0"/>
        </a:xfrm>
      </p:grpSpPr>
      <p:sp>
        <p:nvSpPr>
          <p:cNvPr id="1048682" name="Date Placeholder 1"/>
          <p:cNvSpPr>
            <a:spLocks noGrp="1"/>
          </p:cNvSpPr>
          <p:nvPr>
            <p:ph type="dt" sz="half" idx="10"/>
          </p:nvPr>
        </p:nvSpPr>
        <p:spPr/>
        <p:txBody>
          <a:bodyPr/>
          <a:p>
            <a:fld id="{2812BEA8-C848-4323-8499-3724C295FC9C}" type="datetimeFigureOut">
              <a:rPr lang="en-US" smtClean="0"/>
              <a:t>19-Jun-21</a:t>
            </a:fld>
            <a:endParaRPr lang="en-US"/>
          </a:p>
        </p:txBody>
      </p:sp>
      <p:sp>
        <p:nvSpPr>
          <p:cNvPr id="1048683" name="Footer Placeholder 2"/>
          <p:cNvSpPr>
            <a:spLocks noGrp="1"/>
          </p:cNvSpPr>
          <p:nvPr>
            <p:ph type="ftr" sz="quarter" idx="11"/>
          </p:nvPr>
        </p:nvSpPr>
        <p:spPr/>
        <p:txBody>
          <a:bodyPr/>
          <a:p>
            <a:endParaRPr lang="en-US"/>
          </a:p>
        </p:txBody>
      </p:sp>
      <p:sp>
        <p:nvSpPr>
          <p:cNvPr id="1048684" name="Slide Number Placeholder 3"/>
          <p:cNvSpPr>
            <a:spLocks noGrp="1"/>
          </p:cNvSpPr>
          <p:nvPr>
            <p:ph type="sldNum" sz="quarter" idx="12"/>
          </p:nvPr>
        </p:nvSpPr>
        <p:spPr/>
        <p:txBody>
          <a:bodyPr/>
          <a:p>
            <a:fld id="{D59C92BA-8AD7-45C5-B745-9A717ADE96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58" name=""/>
        <p:cNvGrpSpPr/>
        <p:nvPr/>
      </p:nvGrpSpPr>
      <p:grpSpPr>
        <a:xfrm>
          <a:off x="0" y="0"/>
          <a:ext cx="0" cy="0"/>
          <a:chOff x="0" y="0"/>
          <a:chExt cx="0" cy="0"/>
        </a:xfrm>
      </p:grpSpPr>
      <p:sp>
        <p:nvSpPr>
          <p:cNvPr id="1048685" name="Title 1"/>
          <p:cNvSpPr>
            <a:spLocks noGrp="1"/>
          </p:cNvSpPr>
          <p:nvPr>
            <p:ph type="title"/>
          </p:nvPr>
        </p:nvSpPr>
        <p:spPr>
          <a:xfrm>
            <a:off x="167838" y="152400"/>
            <a:ext cx="2523744" cy="978408"/>
          </a:xfrm>
        </p:spPr>
        <p:txBody>
          <a:bodyPr anchor="b" bIns="0" lIns="73152" rIns="45720" rtlCol="0" vert="horz">
            <a:normAutofit/>
            <a:sp3d prstMaterial="matte"/>
          </a:bodyPr>
          <a:lstStyle>
            <a:lvl1pPr algn="l">
              <a:defRPr b="0" sz="2000"/>
            </a:lvl1pPr>
          </a:lstStyle>
          <a:p>
            <a:r>
              <a:rPr kumimoji="0" lang="en-US" smtClean="0"/>
              <a:t>Click to edit Master title style</a:t>
            </a:r>
            <a:endParaRPr kumimoji="0" lang="en-US"/>
          </a:p>
        </p:txBody>
      </p:sp>
      <p:sp>
        <p:nvSpPr>
          <p:cNvPr id="1048686"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7" name="Text Placeholder 3"/>
          <p:cNvSpPr>
            <a:spLocks noGrp="1"/>
          </p:cNvSpPr>
          <p:nvPr>
            <p:ph type="body" sz="half" idx="2"/>
          </p:nvPr>
        </p:nvSpPr>
        <p:spPr>
          <a:xfrm>
            <a:off x="167838" y="1730018"/>
            <a:ext cx="2468880" cy="4572000"/>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eaLnBrk="1" hangingPunct="1" latinLnBrk="0" lvl="0"/>
            <a:r>
              <a:rPr kumimoji="0" lang="en-US" smtClean="0"/>
              <a:t>Click to edit Master text styles</a:t>
            </a:r>
          </a:p>
        </p:txBody>
      </p:sp>
      <p:sp>
        <p:nvSpPr>
          <p:cNvPr id="1048688" name="Date Placeholder 4"/>
          <p:cNvSpPr>
            <a:spLocks noGrp="1"/>
          </p:cNvSpPr>
          <p:nvPr>
            <p:ph type="dt" sz="half" idx="10"/>
          </p:nvPr>
        </p:nvSpPr>
        <p:spPr/>
        <p:txBody>
          <a:bodyPr/>
          <a:p>
            <a:fld id="{2812BEA8-C848-4323-8499-3724C295FC9C}" type="datetimeFigureOut">
              <a:rPr lang="en-US" smtClean="0"/>
              <a:t>19-Jun-21</a:t>
            </a:fld>
            <a:endParaRPr lang="en-US"/>
          </a:p>
        </p:txBody>
      </p:sp>
      <p:sp>
        <p:nvSpPr>
          <p:cNvPr id="1048689" name="Footer Placeholder 5"/>
          <p:cNvSpPr>
            <a:spLocks noGrp="1"/>
          </p:cNvSpPr>
          <p:nvPr>
            <p:ph type="ftr" sz="quarter" idx="11"/>
          </p:nvPr>
        </p:nvSpPr>
        <p:spPr/>
        <p:txBody>
          <a:bodyPr/>
          <a:p>
            <a:endParaRPr lang="en-US"/>
          </a:p>
        </p:txBody>
      </p:sp>
      <p:sp>
        <p:nvSpPr>
          <p:cNvPr id="1048690" name="Slide Number Placeholder 6"/>
          <p:cNvSpPr>
            <a:spLocks noGrp="1"/>
          </p:cNvSpPr>
          <p:nvPr>
            <p:ph type="sldNum" sz="quarter" idx="12"/>
          </p:nvPr>
        </p:nvSpPr>
        <p:spPr/>
        <p:txBody>
          <a:bodyPr/>
          <a:p>
            <a:fld id="{D59C92BA-8AD7-45C5-B745-9A717ADE965D}" type="slidenum">
              <a:rPr lang="en-US" smtClean="0"/>
              <a:t>‹#›</a:t>
            </a:fld>
            <a:endParaRPr lang="en-US"/>
          </a:p>
        </p:txBody>
      </p:sp>
      <p:sp>
        <p:nvSpPr>
          <p:cNvPr id="1048691" name="Rectangle 11"/>
          <p:cNvSpPr/>
          <p:nvPr/>
        </p:nvSpPr>
        <p:spPr bwMode="invGray">
          <a:xfrm>
            <a:off x="2855737" y="0"/>
            <a:ext cx="45720" cy="1453896"/>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92" name="Rectangle 8"/>
          <p:cNvSpPr/>
          <p:nvPr/>
        </p:nvSpPr>
        <p:spPr bwMode="invGray">
          <a:xfrm>
            <a:off x="2855737" y="0"/>
            <a:ext cx="45720" cy="1453896"/>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bg>
      <p:bgRef idx="1001">
        <a:schemeClr val="bg2"/>
      </p:bgRef>
    </p:bg>
    <p:spTree>
      <p:nvGrpSpPr>
        <p:cNvPr id="52" name=""/>
        <p:cNvGrpSpPr/>
        <p:nvPr/>
      </p:nvGrpSpPr>
      <p:grpSpPr>
        <a:xfrm>
          <a:off x="0" y="0"/>
          <a:ext cx="0" cy="0"/>
          <a:chOff x="0" y="0"/>
          <a:chExt cx="0" cy="0"/>
        </a:xfrm>
      </p:grpSpPr>
      <p:sp>
        <p:nvSpPr>
          <p:cNvPr id="1048648" name="Title 1"/>
          <p:cNvSpPr>
            <a:spLocks noGrp="1"/>
          </p:cNvSpPr>
          <p:nvPr>
            <p:ph type="title"/>
          </p:nvPr>
        </p:nvSpPr>
        <p:spPr>
          <a:xfrm>
            <a:off x="164592" y="155448"/>
            <a:ext cx="2525150" cy="978408"/>
          </a:xfrm>
        </p:spPr>
        <p:txBody>
          <a:bodyPr anchor="b" bIns="0" lIns="73152">
            <a:sp3d prstMaterial="matte"/>
          </a:bodyPr>
          <a:lstStyle>
            <a:lvl1pPr algn="l">
              <a:defRPr b="0" sz="2000"/>
            </a:lvl1pPr>
          </a:lstStyle>
          <a:p>
            <a:r>
              <a:rPr kumimoji="0" lang="en-US" smtClean="0"/>
              <a:t>Click to edit Master title style</a:t>
            </a:r>
            <a:endParaRPr kumimoji="0" lang="en-US"/>
          </a:p>
        </p:txBody>
      </p:sp>
      <p:sp>
        <p:nvSpPr>
          <p:cNvPr id="1048649" name="Picture Placeholder 2"/>
          <p:cNvSpPr>
            <a:spLocks noGrp="1"/>
          </p:cNvSpPr>
          <p:nvPr>
            <p:ph type="pic" idx="1"/>
          </p:nvPr>
        </p:nvSpPr>
        <p:spPr>
          <a:xfrm>
            <a:off x="2903805" y="1484808"/>
            <a:ext cx="6247397" cy="5373192"/>
          </a:xfrm>
          <a:solidFill>
            <a:schemeClr val="bg2">
              <a:shade val="75000"/>
            </a:schemeClr>
          </a:solidFill>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kumimoji="0" lang="en-US" smtClean="0"/>
              <a:t>Click icon to add picture</a:t>
            </a:r>
            <a:endParaRPr dirty="0" kumimoji="0" lang="en-US"/>
          </a:p>
        </p:txBody>
      </p:sp>
      <p:sp>
        <p:nvSpPr>
          <p:cNvPr id="1048650" name="Text Placeholder 3"/>
          <p:cNvSpPr>
            <a:spLocks noGrp="1"/>
          </p:cNvSpPr>
          <p:nvPr>
            <p:ph type="body" sz="half" idx="2"/>
          </p:nvPr>
        </p:nvSpPr>
        <p:spPr>
          <a:xfrm>
            <a:off x="164592" y="1728216"/>
            <a:ext cx="2468880" cy="4572000"/>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eaLnBrk="1" hangingPunct="1" latinLnBrk="0" lvl="0"/>
            <a:r>
              <a:rPr kumimoji="0" lang="en-US" smtClean="0"/>
              <a:t>Click to edit Master text styles</a:t>
            </a:r>
          </a:p>
        </p:txBody>
      </p:sp>
      <p:sp>
        <p:nvSpPr>
          <p:cNvPr id="1048651" name="Date Placeholder 4"/>
          <p:cNvSpPr>
            <a:spLocks noGrp="1"/>
          </p:cNvSpPr>
          <p:nvPr>
            <p:ph type="dt" sz="half" idx="10"/>
          </p:nvPr>
        </p:nvSpPr>
        <p:spPr>
          <a:xfrm>
            <a:off x="164592" y="1170432"/>
            <a:ext cx="2523744" cy="201168"/>
          </a:xfrm>
        </p:spPr>
        <p:txBody>
          <a:bodyPr/>
          <a:p>
            <a:fld id="{2812BEA8-C848-4323-8499-3724C295FC9C}" type="datetimeFigureOut">
              <a:rPr lang="en-US" smtClean="0"/>
              <a:t>19-Jun-21</a:t>
            </a:fld>
            <a:endParaRPr lang="en-US"/>
          </a:p>
        </p:txBody>
      </p:sp>
      <p:sp>
        <p:nvSpPr>
          <p:cNvPr id="1048652" name="Rectangle 10"/>
          <p:cNvSpPr/>
          <p:nvPr/>
        </p:nvSpPr>
        <p:spPr>
          <a:xfrm>
            <a:off x="2855737" y="0"/>
            <a:ext cx="45720" cy="6858000"/>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53" name="Rectangle 8"/>
          <p:cNvSpPr/>
          <p:nvPr/>
        </p:nvSpPr>
        <p:spPr bwMode="invGray">
          <a:xfrm>
            <a:off x="2855737" y="0"/>
            <a:ext cx="45720" cy="6858000"/>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54"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1048655" name="Slide Number Placeholder 6"/>
          <p:cNvSpPr>
            <a:spLocks noGrp="1"/>
          </p:cNvSpPr>
          <p:nvPr>
            <p:ph type="sldNum" sz="quarter" idx="12"/>
          </p:nvPr>
        </p:nvSpPr>
        <p:spPr>
          <a:xfrm>
            <a:off x="8339328" y="1170432"/>
            <a:ext cx="733864" cy="201168"/>
          </a:xfrm>
        </p:spPr>
        <p:txBody>
          <a:bodyPr/>
          <a:p>
            <a:fld id="{D59C92BA-8AD7-45C5-B745-9A717ADE965D}" type="slidenum">
              <a:rPr lang="en-US" smtClean="0"/>
              <a:t>‹#›</a:t>
            </a:fld>
            <a:endParaRPr lang="en-US"/>
          </a:p>
        </p:txBody>
      </p:sp>
    </p:spTree>
  </p:cSld>
  <p:clrMapOvr>
    <a:overrideClrMapping accent1="accent1" accent2="accent2" accent3="accent3" accent4="accent4" accent5="accent5" accent6="accent6" bg1="lt1" bg2="lt2" tx1="dk1" tx2="dk2" hlink="hlink" folHlink="folHlink"/>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1" name=""/>
        <p:cNvGrpSpPr/>
        <p:nvPr/>
      </p:nvGrpSpPr>
      <p:grpSpPr>
        <a:xfrm>
          <a:off x="0" y="0"/>
          <a:ext cx="0" cy="0"/>
          <a:chOff x="0" y="0"/>
          <a:chExt cx="0" cy="0"/>
        </a:xfrm>
      </p:grpSpPr>
      <p:sp>
        <p:nvSpPr>
          <p:cNvPr id="1048576" name="Rectangle 9"/>
          <p:cNvSpPr/>
          <p:nvPr/>
        </p:nvSpPr>
        <p:spPr bwMode="invGray">
          <a:xfrm>
            <a:off x="0" y="1435895"/>
            <a:ext cx="9144000" cy="45720"/>
          </a:xfrm>
          <a:prstGeom prst="rect"/>
          <a:solidFill>
            <a:srgbClr val="FFFFFF"/>
          </a:solidFill>
          <a:ln w="48000" cap="flat" cmpd="thickThin" algn="ctr">
            <a:noFill/>
            <a:prstDash val="solid"/>
          </a:ln>
          <a:effectLst>
            <a:outerShdw algn="tl" blurRad="31750" dir="54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577" name="Rectangle 6"/>
          <p:cNvSpPr/>
          <p:nvPr/>
        </p:nvSpPr>
        <p:spPr bwMode="ltGray">
          <a:xfrm>
            <a:off x="0" y="0"/>
            <a:ext cx="9143999" cy="1433733"/>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578" name="Title Placeholder 1"/>
          <p:cNvSpPr>
            <a:spLocks noGrp="1"/>
          </p:cNvSpPr>
          <p:nvPr>
            <p:ph type="title"/>
          </p:nvPr>
        </p:nvSpPr>
        <p:spPr>
          <a:xfrm>
            <a:off x="457200" y="152400"/>
            <a:ext cx="8229600" cy="1251062"/>
          </a:xfrm>
          <a:prstGeom prst="rect"/>
        </p:spPr>
        <p:txBody>
          <a:bodyPr anchor="ctr" lIns="91440" rIns="45720" rtlCol="0" vert="horz">
            <a:normAutofit/>
            <a:scene3d>
              <a:camera prst="orthographicFront"/>
              <a:lightRig dir="t" rig="threePt">
                <a:rot lat="0" lon="0" rev="4800000"/>
              </a:lightRig>
            </a:scene3d>
            <a:sp3d prstMaterial="matte">
              <a:bevelT w="50800" h="10160"/>
            </a:sp3d>
          </a:bodyPr>
          <a:p>
            <a:r>
              <a:rPr kumimoji="0" lang="en-US" smtClean="0"/>
              <a:t>Click to edit Master title style</a:t>
            </a:r>
            <a:endParaRPr kumimoji="0" lang="en-US"/>
          </a:p>
        </p:txBody>
      </p:sp>
      <p:sp>
        <p:nvSpPr>
          <p:cNvPr id="1048579" name="Text Placeholder 2"/>
          <p:cNvSpPr>
            <a:spLocks noGrp="1"/>
          </p:cNvSpPr>
          <p:nvPr>
            <p:ph type="body" idx="1"/>
          </p:nvPr>
        </p:nvSpPr>
        <p:spPr>
          <a:xfrm>
            <a:off x="457200" y="1775191"/>
            <a:ext cx="8229600" cy="4625609"/>
          </a:xfrm>
          <a:prstGeom prst="rect"/>
        </p:spPr>
        <p:txBody>
          <a:bodyPr lIns="54864" rtlCol="0" tIns="91440"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80" name="Date Placeholder 3"/>
          <p:cNvSpPr>
            <a:spLocks noGrp="1"/>
          </p:cNvSpPr>
          <p:nvPr>
            <p:ph type="dt" sz="half" idx="2"/>
          </p:nvPr>
        </p:nvSpPr>
        <p:spPr>
          <a:xfrm>
            <a:off x="457200" y="6476999"/>
            <a:ext cx="2133600" cy="274320"/>
          </a:xfrm>
          <a:prstGeom prst="rect"/>
        </p:spPr>
        <p:txBody>
          <a:bodyPr anchor="b" bIns="0" lIns="109728" rIns="45720" rtlCol="0" vert="horz"/>
          <a:lstStyle>
            <a:lvl1pPr algn="l" eaLnBrk="1" hangingPunct="1" latinLnBrk="0">
              <a:defRPr sz="1200" kumimoji="0">
                <a:solidFill>
                  <a:schemeClr val="tx1">
                    <a:tint val="95000"/>
                  </a:schemeClr>
                </a:solidFill>
              </a:defRPr>
            </a:lvl1pPr>
          </a:lstStyle>
          <a:p>
            <a:fld id="{2812BEA8-C848-4323-8499-3724C295FC9C}" type="datetimeFigureOut">
              <a:rPr lang="en-US" smtClean="0"/>
              <a:t>19-Jun-21</a:t>
            </a:fld>
            <a:endParaRPr lang="en-US"/>
          </a:p>
        </p:txBody>
      </p:sp>
      <p:sp>
        <p:nvSpPr>
          <p:cNvPr id="1048581" name="Footer Placeholder 4"/>
          <p:cNvSpPr>
            <a:spLocks noGrp="1"/>
          </p:cNvSpPr>
          <p:nvPr>
            <p:ph type="ftr" sz="quarter" idx="3"/>
          </p:nvPr>
        </p:nvSpPr>
        <p:spPr>
          <a:xfrm>
            <a:off x="2640596" y="6476999"/>
            <a:ext cx="5507719" cy="274320"/>
          </a:xfrm>
          <a:prstGeom prst="rect"/>
        </p:spPr>
        <p:txBody>
          <a:bodyPr anchor="b" bIns="0" lIns="45720" rIns="45720" rtlCol="0" vert="horz"/>
          <a:lstStyle>
            <a:lvl1pPr algn="l" eaLnBrk="1" hangingPunct="1" latinLnBrk="0">
              <a:defRPr sz="1200" kumimoji="0">
                <a:solidFill>
                  <a:schemeClr val="tx1">
                    <a:tint val="95000"/>
                  </a:schemeClr>
                </a:solidFill>
              </a:defRPr>
            </a:lvl1pPr>
          </a:lstStyle>
          <a:p>
            <a:endParaRPr lang="en-US"/>
          </a:p>
        </p:txBody>
      </p:sp>
      <p:sp>
        <p:nvSpPr>
          <p:cNvPr id="1048582" name="Slide Number Placeholder 5"/>
          <p:cNvSpPr>
            <a:spLocks noGrp="1"/>
          </p:cNvSpPr>
          <p:nvPr>
            <p:ph type="sldNum" sz="quarter" idx="4"/>
          </p:nvPr>
        </p:nvSpPr>
        <p:spPr>
          <a:xfrm>
            <a:off x="8204396" y="6476999"/>
            <a:ext cx="733864" cy="274320"/>
          </a:xfrm>
          <a:prstGeom prst="rect"/>
        </p:spPr>
        <p:txBody>
          <a:bodyPr anchor="b" bIns="0" rtlCol="0" vert="horz"/>
          <a:lstStyle>
            <a:lvl1pPr algn="r" eaLnBrk="1" hangingPunct="1" latinLnBrk="0">
              <a:defRPr sz="1200" kumimoji="0">
                <a:solidFill>
                  <a:schemeClr val="tx1">
                    <a:tint val="95000"/>
                  </a:schemeClr>
                </a:solidFill>
              </a:defRPr>
            </a:lvl1pPr>
          </a:lstStyle>
          <a:p>
            <a:fld id="{D59C92BA-8AD7-45C5-B745-9A717ADE965D}" type="slidenum">
              <a:rPr lang="en-US" smtClean="0"/>
              <a:t>‹#›</a:t>
            </a:fld>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b="1" sz="4500" kern="1200" kumimoji="0">
          <a:solidFill>
            <a:schemeClr val="accent1">
              <a:satMod val="150000"/>
            </a:schemeClr>
          </a:solidFill>
          <a:effectLst/>
          <a:latin typeface="+mj-lt"/>
          <a:ea typeface="+mj-ea"/>
          <a:cs typeface="+mj-cs"/>
        </a:defRPr>
      </a:lvl1pPr>
    </p:titleStyle>
    <p:bodyStyle>
      <a:lvl1pPr algn="l" eaLnBrk="1" hangingPunct="1" indent="-320040" latinLnBrk="0" marL="438912" rtl="0">
        <a:spcBef>
          <a:spcPts val="0"/>
        </a:spcBef>
        <a:buClr>
          <a:schemeClr val="accent1"/>
        </a:buClr>
        <a:buSzPct val="80000"/>
        <a:buFont typeface="Wingdings 2"/>
        <a:buChar char=""/>
        <a:defRPr sz="3200" kern="1200" kumimoji="0">
          <a:solidFill>
            <a:schemeClr val="tx1"/>
          </a:solidFill>
          <a:latin typeface="+mn-lt"/>
          <a:ea typeface="+mn-ea"/>
          <a:cs typeface="+mn-cs"/>
        </a:defRPr>
      </a:lvl1pPr>
      <a:lvl2pPr algn="l" eaLnBrk="1" hangingPunct="1" indent="-274320" latinLnBrk="0" marL="731520" rtl="0">
        <a:spcBef>
          <a:spcPct val="20000"/>
        </a:spcBef>
        <a:buClr>
          <a:schemeClr val="accent2"/>
        </a:buClr>
        <a:buSzPct val="90000"/>
        <a:buFont typeface="Wingdings"/>
        <a:buChar char=""/>
        <a:defRPr sz="2800" kern="1200" kumimoji="0">
          <a:solidFill>
            <a:schemeClr val="tx1"/>
          </a:solidFill>
          <a:latin typeface="+mn-lt"/>
          <a:ea typeface="+mn-ea"/>
          <a:cs typeface="+mn-cs"/>
        </a:defRPr>
      </a:lvl2pPr>
      <a:lvl3pPr algn="l" eaLnBrk="1" hangingPunct="1" indent="-228600" latinLnBrk="0" marL="996696" rtl="0">
        <a:spcBef>
          <a:spcPct val="20000"/>
        </a:spcBef>
        <a:buClr>
          <a:schemeClr val="accent3"/>
        </a:buClr>
        <a:buFont typeface="Arial"/>
        <a:buChar char="▪"/>
        <a:defRPr sz="2400" kern="1200" kumimoji="0">
          <a:solidFill>
            <a:schemeClr val="tx1"/>
          </a:solidFill>
          <a:latin typeface="+mn-lt"/>
          <a:ea typeface="+mn-ea"/>
          <a:cs typeface="+mn-cs"/>
        </a:defRPr>
      </a:lvl3pPr>
      <a:lvl4pPr algn="l" eaLnBrk="1" hangingPunct="1" indent="-182880" latinLnBrk="0" marL="1216152" rtl="0">
        <a:spcBef>
          <a:spcPct val="20000"/>
        </a:spcBef>
        <a:buClr>
          <a:schemeClr val="accent4"/>
        </a:buClr>
        <a:buFont typeface="Arial"/>
        <a:buChar char="▪"/>
        <a:defRPr sz="2000" kern="1200" kumimoji="0">
          <a:solidFill>
            <a:schemeClr val="tx1"/>
          </a:solidFill>
          <a:latin typeface="+mn-lt"/>
          <a:ea typeface="+mn-ea"/>
          <a:cs typeface="+mn-cs"/>
        </a:defRPr>
      </a:lvl4pPr>
      <a:lvl5pPr algn="l" eaLnBrk="1" hangingPunct="1" indent="-182880" latinLnBrk="0" marL="1426464" rtl="0">
        <a:spcBef>
          <a:spcPct val="20000"/>
        </a:spcBef>
        <a:buClr>
          <a:schemeClr val="accent5"/>
        </a:buClr>
        <a:buFont typeface="Wingdings 3"/>
        <a:buChar char=""/>
        <a:defRPr sz="2000" kern="1200" kumimoji="0" lang="en-US" smtClean="0">
          <a:solidFill>
            <a:schemeClr val="tx1"/>
          </a:solidFill>
          <a:latin typeface="+mn-lt"/>
          <a:ea typeface="+mn-ea"/>
          <a:cs typeface="+mn-cs"/>
        </a:defRPr>
      </a:lvl5pPr>
      <a:lvl6pPr algn="l" eaLnBrk="1" hangingPunct="1" indent="-182880" latinLnBrk="0" marL="1627632" rtl="0">
        <a:spcBef>
          <a:spcPct val="20000"/>
        </a:spcBef>
        <a:buClr>
          <a:schemeClr val="accent6"/>
        </a:buClr>
        <a:buSzPct val="100000"/>
        <a:buFont typeface="Wingdings 2"/>
        <a:buChar char=""/>
        <a:defRPr sz="2000" kern="1200" kumimoji="0">
          <a:solidFill>
            <a:schemeClr val="tx1"/>
          </a:solidFill>
          <a:latin typeface="+mn-lt"/>
          <a:ea typeface="+mn-ea"/>
          <a:cs typeface="+mn-cs"/>
        </a:defRPr>
      </a:lvl6pPr>
      <a:lvl7pPr algn="l" eaLnBrk="1" hangingPunct="1" indent="-182880" latinLnBrk="0" marL="1828800" rtl="0">
        <a:spcBef>
          <a:spcPct val="20000"/>
        </a:spcBef>
        <a:buClr>
          <a:schemeClr val="accent1"/>
        </a:buClr>
        <a:buSzPct val="100000"/>
        <a:buFont typeface="Wingdings 2"/>
        <a:buChar char=""/>
        <a:defRPr sz="1800" kern="1200" kumimoji="0">
          <a:solidFill>
            <a:schemeClr val="tx1"/>
          </a:solidFill>
          <a:latin typeface="+mn-lt"/>
          <a:ea typeface="+mn-ea"/>
          <a:cs typeface="+mn-cs"/>
        </a:defRPr>
      </a:lvl7pPr>
      <a:lvl8pPr algn="l" eaLnBrk="1" hangingPunct="1" indent="-182880" latinLnBrk="0" marL="2029968" rtl="0">
        <a:spcBef>
          <a:spcPct val="20000"/>
        </a:spcBef>
        <a:buClr>
          <a:schemeClr val="accent2"/>
        </a:buClr>
        <a:buFont typeface="Wingdings 2" pitchFamily="18" charset="2"/>
        <a:buChar char=""/>
        <a:defRPr sz="1800" kern="1200" kumimoji="0">
          <a:solidFill>
            <a:schemeClr val="tx1"/>
          </a:solidFill>
          <a:latin typeface="+mn-lt"/>
          <a:ea typeface="+mn-ea"/>
          <a:cs typeface="+mn-cs"/>
        </a:defRPr>
      </a:lvl8pPr>
      <a:lvl9pPr algn="l" eaLnBrk="1" hangingPunct="1" indent="-182880" latinLnBrk="0" marL="2231136" rtl="0">
        <a:spcBef>
          <a:spcPct val="20000"/>
        </a:spcBef>
        <a:buClr>
          <a:schemeClr val="accent3"/>
        </a:buClr>
        <a:buFont typeface="Wingdings 2" pitchFamily="18" charset="2"/>
        <a:buChar char=""/>
        <a:defRPr baseline="0" sz="18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sp>
        <p:nvSpPr>
          <p:cNvPr id="1048590" name="Title 1"/>
          <p:cNvSpPr>
            <a:spLocks noGrp="1"/>
          </p:cNvSpPr>
          <p:nvPr>
            <p:ph type="ctrTitle"/>
          </p:nvPr>
        </p:nvSpPr>
        <p:spPr/>
        <p:txBody>
          <a:bodyPr/>
          <a:p>
            <a:pPr algn="ctr"/>
            <a:r>
              <a:rPr dirty="0" lang="en-US" smtClean="0">
                <a:latin typeface="Times New Roman" pitchFamily="18" charset="0"/>
                <a:cs typeface="Times New Roman" pitchFamily="18" charset="0"/>
              </a:rPr>
              <a:t>Motorcycle Loneliness  </a:t>
            </a:r>
            <a:endParaRPr dirty="0" lang="en-US">
              <a:latin typeface="Times New Roman" pitchFamily="18" charset="0"/>
              <a:cs typeface="Times New Roman" pitchFamily="18" charset="0"/>
            </a:endParaRPr>
          </a:p>
        </p:txBody>
      </p:sp>
      <p:sp>
        <p:nvSpPr>
          <p:cNvPr id="1048591" name="Subtitle 2"/>
          <p:cNvSpPr>
            <a:spLocks noGrp="1"/>
          </p:cNvSpPr>
          <p:nvPr>
            <p:ph type="subTitle" idx="1"/>
          </p:nvPr>
        </p:nvSpPr>
        <p:spPr/>
        <p:txBody>
          <a:bodyPr>
            <a:normAutofit/>
          </a:bodyPr>
          <a:p>
            <a:pPr algn="ctr"/>
            <a:r>
              <a:rPr dirty="0" sz="4800" lang="en-US" smtClean="0">
                <a:latin typeface="Times New Roman" pitchFamily="18" charset="0"/>
                <a:cs typeface="Times New Roman" pitchFamily="18" charset="0"/>
              </a:rPr>
              <a:t>MANIC STREET PREACHERS</a:t>
            </a:r>
            <a:endParaRPr dirty="0" sz="4800" lang="en-US">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00" name="Title 1"/>
          <p:cNvSpPr>
            <a:spLocks noGrp="1"/>
          </p:cNvSpPr>
          <p:nvPr>
            <p:ph type="title"/>
          </p:nvPr>
        </p:nvSpPr>
        <p:spPr/>
        <p:txBody>
          <a:bodyPr/>
          <a:p>
            <a:pPr algn="ctr"/>
            <a:r>
              <a:rPr dirty="0" lang="en-US" smtClean="0">
                <a:latin typeface="Times New Roman" pitchFamily="18" charset="0"/>
                <a:cs typeface="Times New Roman" pitchFamily="18" charset="0"/>
              </a:rPr>
              <a:t>Introduction-6 bars</a:t>
            </a:r>
            <a:endParaRPr dirty="0" lang="en-US">
              <a:latin typeface="Times New Roman" pitchFamily="18" charset="0"/>
              <a:cs typeface="Times New Roman" pitchFamily="18" charset="0"/>
            </a:endParaRPr>
          </a:p>
        </p:txBody>
      </p:sp>
      <p:sp>
        <p:nvSpPr>
          <p:cNvPr id="1048601" name="Content Placeholder 2"/>
          <p:cNvSpPr>
            <a:spLocks noGrp="1"/>
          </p:cNvSpPr>
          <p:nvPr>
            <p:ph idx="1"/>
          </p:nvPr>
        </p:nvSpPr>
        <p:spPr/>
        <p:txBody>
          <a:bodyPr>
            <a:normAutofit/>
          </a:bodyPr>
          <a:p>
            <a:pPr>
              <a:lnSpc>
                <a:spcPct val="120000"/>
              </a:lnSpc>
            </a:pPr>
            <a:r>
              <a:rPr dirty="0" lang="en-US" smtClean="0">
                <a:latin typeface="Times New Roman" pitchFamily="18" charset="0"/>
                <a:cs typeface="Times New Roman" pitchFamily="18" charset="0"/>
              </a:rPr>
              <a:t>Heavy metal sound in the beginning.</a:t>
            </a:r>
          </a:p>
          <a:p>
            <a:pPr>
              <a:lnSpc>
                <a:spcPct val="120000"/>
              </a:lnSpc>
            </a:pPr>
            <a:r>
              <a:rPr dirty="0" lang="en-US" smtClean="0">
                <a:latin typeface="Times New Roman" pitchFamily="18" charset="0"/>
                <a:cs typeface="Times New Roman" pitchFamily="18" charset="0"/>
              </a:rPr>
              <a:t>A characteristic of rock music </a:t>
            </a:r>
          </a:p>
          <a:p>
            <a:pPr>
              <a:lnSpc>
                <a:spcPct val="120000"/>
              </a:lnSpc>
            </a:pPr>
            <a:r>
              <a:rPr dirty="0" lang="en-US" smtClean="0">
                <a:latin typeface="Times New Roman" pitchFamily="18" charset="0"/>
                <a:cs typeface="Times New Roman" pitchFamily="18" charset="0"/>
              </a:rPr>
              <a:t>High pitch guitars from the band. </a:t>
            </a:r>
          </a:p>
          <a:p>
            <a:pPr>
              <a:lnSpc>
                <a:spcPct val="120000"/>
              </a:lnSpc>
            </a:pPr>
            <a:r>
              <a:rPr dirty="0" lang="en-US" smtClean="0">
                <a:latin typeface="Times New Roman" pitchFamily="18" charset="0"/>
                <a:cs typeface="Times New Roman" pitchFamily="18" charset="0"/>
              </a:rPr>
              <a:t>Bass guitars and </a:t>
            </a:r>
            <a:r>
              <a:rPr dirty="0" lang="en-US" err="1" smtClean="0">
                <a:latin typeface="Times New Roman" pitchFamily="18" charset="0"/>
                <a:cs typeface="Times New Roman" pitchFamily="18" charset="0"/>
              </a:rPr>
              <a:t>drumkit</a:t>
            </a:r>
            <a:r>
              <a:rPr dirty="0" lang="en-US" smtClean="0">
                <a:latin typeface="Times New Roman" pitchFamily="18" charset="0"/>
                <a:cs typeface="Times New Roman" pitchFamily="18" charset="0"/>
              </a:rPr>
              <a:t>.</a:t>
            </a:r>
          </a:p>
          <a:p>
            <a:pPr>
              <a:lnSpc>
                <a:spcPct val="120000"/>
              </a:lnSpc>
            </a:pPr>
            <a:r>
              <a:rPr dirty="0" lang="en-US" smtClean="0">
                <a:latin typeface="Times New Roman" pitchFamily="18" charset="0"/>
                <a:cs typeface="Times New Roman" pitchFamily="18" charset="0"/>
              </a:rPr>
              <a:t>First paced rock riff to start the music throughput the introduction. </a:t>
            </a:r>
          </a:p>
          <a:p>
            <a:pPr>
              <a:lnSpc>
                <a:spcPct val="120000"/>
              </a:lnSpc>
            </a:pPr>
            <a:r>
              <a:rPr dirty="0" lang="en-US" smtClean="0">
                <a:latin typeface="Times New Roman" pitchFamily="18" charset="0"/>
                <a:cs typeface="Times New Roman" pitchFamily="18" charset="0"/>
              </a:rPr>
              <a:t>Palm muting is used. </a:t>
            </a:r>
            <a:endParaRPr dirty="0" lang="en-US">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02" name="Title 1"/>
          <p:cNvSpPr>
            <a:spLocks noGrp="1"/>
          </p:cNvSpPr>
          <p:nvPr>
            <p:ph type="title"/>
          </p:nvPr>
        </p:nvSpPr>
        <p:spPr/>
        <p:txBody>
          <a:bodyPr/>
          <a:p>
            <a:pPr algn="ctr"/>
            <a:r>
              <a:rPr dirty="0" lang="en-US" smtClean="0">
                <a:latin typeface="Times New Roman" pitchFamily="18" charset="0"/>
                <a:cs typeface="Times New Roman" pitchFamily="18" charset="0"/>
              </a:rPr>
              <a:t>Verse 1</a:t>
            </a:r>
            <a:endParaRPr dirty="0" lang="en-US">
              <a:latin typeface="Times New Roman" pitchFamily="18" charset="0"/>
              <a:cs typeface="Times New Roman" pitchFamily="18" charset="0"/>
            </a:endParaRPr>
          </a:p>
        </p:txBody>
      </p:sp>
      <p:sp>
        <p:nvSpPr>
          <p:cNvPr id="1048603" name="Content Placeholder 2"/>
          <p:cNvSpPr>
            <a:spLocks noGrp="1"/>
          </p:cNvSpPr>
          <p:nvPr>
            <p:ph idx="1"/>
          </p:nvPr>
        </p:nvSpPr>
        <p:spPr/>
        <p:txBody>
          <a:bodyPr>
            <a:normAutofit/>
          </a:bodyPr>
          <a:p>
            <a:pPr algn="ctr">
              <a:lnSpc>
                <a:spcPct val="150000"/>
              </a:lnSpc>
              <a:buNone/>
            </a:pPr>
            <a:r>
              <a:rPr dirty="0" lang="en-US" smtClean="0">
                <a:latin typeface="Times New Roman" pitchFamily="18" charset="0"/>
                <a:cs typeface="Times New Roman" pitchFamily="18" charset="0"/>
              </a:rPr>
              <a:t>Culture sucks  down words</a:t>
            </a:r>
          </a:p>
          <a:p>
            <a:pPr algn="ctr">
              <a:lnSpc>
                <a:spcPct val="150000"/>
              </a:lnSpc>
              <a:buNone/>
            </a:pPr>
            <a:r>
              <a:rPr dirty="0" lang="en-US" err="1" smtClean="0">
                <a:latin typeface="Times New Roman" pitchFamily="18" charset="0"/>
                <a:cs typeface="Times New Roman" pitchFamily="18" charset="0"/>
              </a:rPr>
              <a:t>Itemise</a:t>
            </a:r>
            <a:r>
              <a:rPr dirty="0" lang="en-US" smtClean="0">
                <a:latin typeface="Times New Roman" pitchFamily="18" charset="0"/>
                <a:cs typeface="Times New Roman" pitchFamily="18" charset="0"/>
              </a:rPr>
              <a:t> loathing and feed yourself smiles</a:t>
            </a:r>
          </a:p>
          <a:p>
            <a:pPr algn="ctr">
              <a:lnSpc>
                <a:spcPct val="150000"/>
              </a:lnSpc>
              <a:buNone/>
            </a:pPr>
            <a:r>
              <a:rPr dirty="0" lang="en-US" smtClean="0">
                <a:latin typeface="Times New Roman" pitchFamily="18" charset="0"/>
                <a:cs typeface="Times New Roman" pitchFamily="18" charset="0"/>
              </a:rPr>
              <a:t>Organize your safe tribal war</a:t>
            </a:r>
          </a:p>
          <a:p>
            <a:pPr algn="ctr">
              <a:lnSpc>
                <a:spcPct val="150000"/>
              </a:lnSpc>
              <a:buNone/>
            </a:pPr>
            <a:r>
              <a:rPr dirty="0" lang="en-US" smtClean="0">
                <a:latin typeface="Times New Roman" pitchFamily="18" charset="0"/>
                <a:cs typeface="Times New Roman" pitchFamily="18" charset="0"/>
              </a:rPr>
              <a:t>Hurt maim kill and enslave the ghetto</a:t>
            </a:r>
          </a:p>
          <a:p>
            <a:pPr algn="ctr">
              <a:lnSpc>
                <a:spcPct val="150000"/>
              </a:lnSpc>
              <a:buNone/>
            </a:pPr>
            <a:r>
              <a:rPr dirty="0" lang="en-US" smtClean="0">
                <a:latin typeface="Times New Roman" pitchFamily="18" charset="0"/>
                <a:cs typeface="Times New Roman" pitchFamily="18" charset="0"/>
              </a:rPr>
              <a:t>Each day living out a lie</a:t>
            </a:r>
          </a:p>
          <a:p>
            <a:pPr algn="ctr">
              <a:lnSpc>
                <a:spcPct val="150000"/>
              </a:lnSpc>
              <a:buNone/>
            </a:pPr>
            <a:r>
              <a:rPr dirty="0" lang="en-US" smtClean="0">
                <a:latin typeface="Times New Roman" pitchFamily="18" charset="0"/>
                <a:cs typeface="Times New Roman" pitchFamily="18" charset="0"/>
              </a:rPr>
              <a:t>Life sold cheaply forever, ever, ever. </a:t>
            </a:r>
            <a:endParaRPr dirty="0" lang="en-US">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07" name="Title 1"/>
          <p:cNvSpPr>
            <a:spLocks noGrp="1"/>
          </p:cNvSpPr>
          <p:nvPr>
            <p:ph type="title"/>
          </p:nvPr>
        </p:nvSpPr>
        <p:spPr/>
        <p:txBody>
          <a:bodyPr/>
          <a:p>
            <a:pPr algn="ctr"/>
            <a:r>
              <a:rPr dirty="0" lang="en-US" smtClean="0">
                <a:latin typeface="Times New Roman" pitchFamily="18" charset="0"/>
                <a:cs typeface="Times New Roman" pitchFamily="18" charset="0"/>
              </a:rPr>
              <a:t>Verse 2</a:t>
            </a:r>
            <a:endParaRPr dirty="0" lang="en-US">
              <a:latin typeface="Times New Roman" pitchFamily="18" charset="0"/>
              <a:cs typeface="Times New Roman" pitchFamily="18" charset="0"/>
            </a:endParaRPr>
          </a:p>
        </p:txBody>
      </p:sp>
      <p:sp>
        <p:nvSpPr>
          <p:cNvPr id="1048608" name="Content Placeholder 2"/>
          <p:cNvSpPr>
            <a:spLocks noGrp="1"/>
          </p:cNvSpPr>
          <p:nvPr>
            <p:ph idx="1"/>
          </p:nvPr>
        </p:nvSpPr>
        <p:spPr/>
        <p:txBody>
          <a:bodyPr>
            <a:normAutofit fontScale="96875" lnSpcReduction="10000"/>
          </a:bodyPr>
          <a:p>
            <a:pPr algn="ctr">
              <a:lnSpc>
                <a:spcPct val="170000"/>
              </a:lnSpc>
              <a:buNone/>
            </a:pPr>
            <a:r>
              <a:rPr dirty="0" lang="en-US" smtClean="0">
                <a:latin typeface="Times New Roman" pitchFamily="18" charset="0"/>
                <a:cs typeface="Times New Roman" pitchFamily="18" charset="0"/>
              </a:rPr>
              <a:t>Life lies a slow suicide </a:t>
            </a:r>
          </a:p>
          <a:p>
            <a:pPr algn="ctr">
              <a:lnSpc>
                <a:spcPct val="170000"/>
              </a:lnSpc>
              <a:buNone/>
            </a:pPr>
            <a:r>
              <a:rPr dirty="0" lang="en-US" smtClean="0">
                <a:latin typeface="Times New Roman" pitchFamily="18" charset="0"/>
                <a:cs typeface="Times New Roman" pitchFamily="18" charset="0"/>
              </a:rPr>
              <a:t>Orthodox dreams and symbolic myths</a:t>
            </a:r>
          </a:p>
          <a:p>
            <a:pPr algn="ctr">
              <a:lnSpc>
                <a:spcPct val="170000"/>
              </a:lnSpc>
              <a:buNone/>
            </a:pPr>
            <a:r>
              <a:rPr dirty="0" lang="en-US" smtClean="0">
                <a:latin typeface="Times New Roman" pitchFamily="18" charset="0"/>
                <a:cs typeface="Times New Roman" pitchFamily="18" charset="0"/>
              </a:rPr>
              <a:t>From feudal serf to spender</a:t>
            </a:r>
          </a:p>
          <a:p>
            <a:pPr algn="ctr">
              <a:lnSpc>
                <a:spcPct val="170000"/>
              </a:lnSpc>
              <a:buNone/>
            </a:pPr>
            <a:r>
              <a:rPr dirty="0" lang="en-US" smtClean="0">
                <a:latin typeface="Times New Roman" pitchFamily="18" charset="0"/>
                <a:cs typeface="Times New Roman" pitchFamily="18" charset="0"/>
              </a:rPr>
              <a:t>This wonderful world of purchase power</a:t>
            </a:r>
          </a:p>
          <a:p>
            <a:pPr algn="ctr">
              <a:lnSpc>
                <a:spcPct val="170000"/>
              </a:lnSpc>
              <a:buNone/>
            </a:pPr>
            <a:r>
              <a:rPr dirty="0" lang="en-US" smtClean="0">
                <a:latin typeface="Times New Roman" pitchFamily="18" charset="0"/>
                <a:cs typeface="Times New Roman" pitchFamily="18" charset="0"/>
              </a:rPr>
              <a:t>Just like lungs sucking on air</a:t>
            </a:r>
          </a:p>
          <a:p>
            <a:pPr algn="ctr">
              <a:lnSpc>
                <a:spcPct val="170000"/>
              </a:lnSpc>
              <a:buNone/>
            </a:pPr>
            <a:r>
              <a:rPr dirty="0" lang="en-US" smtClean="0">
                <a:latin typeface="Times New Roman" pitchFamily="18" charset="0"/>
                <a:cs typeface="Times New Roman" pitchFamily="18" charset="0"/>
              </a:rPr>
              <a:t>Survivals natural as sorrow, sorrow, sorrow </a:t>
            </a:r>
          </a:p>
          <a:p>
            <a:pPr algn="ctr">
              <a:lnSpc>
                <a:spcPct val="170000"/>
              </a:lnSpc>
            </a:pPr>
            <a:endParaRPr dirty="0" lang="en-US">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12" name="Title 1"/>
          <p:cNvSpPr>
            <a:spLocks noGrp="1"/>
          </p:cNvSpPr>
          <p:nvPr>
            <p:ph type="title"/>
          </p:nvPr>
        </p:nvSpPr>
        <p:spPr/>
        <p:txBody>
          <a:bodyPr/>
          <a:p>
            <a:pPr algn="ctr"/>
            <a:r>
              <a:rPr dirty="0" lang="en-US" smtClean="0">
                <a:latin typeface="Times New Roman" pitchFamily="18" charset="0"/>
                <a:cs typeface="Times New Roman" pitchFamily="18" charset="0"/>
              </a:rPr>
              <a:t>Chorus </a:t>
            </a:r>
            <a:endParaRPr dirty="0" lang="en-US">
              <a:latin typeface="Times New Roman" pitchFamily="18" charset="0"/>
              <a:cs typeface="Times New Roman" pitchFamily="18" charset="0"/>
            </a:endParaRPr>
          </a:p>
        </p:txBody>
      </p:sp>
      <p:sp>
        <p:nvSpPr>
          <p:cNvPr id="1048613" name="Content Placeholder 2"/>
          <p:cNvSpPr>
            <a:spLocks noGrp="1"/>
          </p:cNvSpPr>
          <p:nvPr>
            <p:ph idx="1"/>
          </p:nvPr>
        </p:nvSpPr>
        <p:spPr/>
        <p:txBody>
          <a:bodyPr/>
          <a:p>
            <a:pPr algn="ctr">
              <a:lnSpc>
                <a:spcPct val="200000"/>
              </a:lnSpc>
              <a:buNone/>
            </a:pPr>
            <a:r>
              <a:rPr dirty="0" lang="en-US" smtClean="0">
                <a:latin typeface="Times New Roman" pitchFamily="18" charset="0"/>
                <a:cs typeface="Times New Roman" pitchFamily="18" charset="0"/>
              </a:rPr>
              <a:t>Under neon loneliness motorcycle emptiness</a:t>
            </a:r>
          </a:p>
          <a:p>
            <a:pPr algn="ctr">
              <a:lnSpc>
                <a:spcPct val="200000"/>
              </a:lnSpc>
              <a:buNone/>
            </a:pPr>
            <a:r>
              <a:rPr dirty="0" lang="en-US" smtClean="0">
                <a:latin typeface="Times New Roman" pitchFamily="18" charset="0"/>
                <a:cs typeface="Times New Roman" pitchFamily="18" charset="0"/>
              </a:rPr>
              <a:t>Under neon loneliness motorcycle emptiness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17" name="Title 1"/>
          <p:cNvSpPr>
            <a:spLocks noGrp="1"/>
          </p:cNvSpPr>
          <p:nvPr>
            <p:ph type="title"/>
          </p:nvPr>
        </p:nvSpPr>
        <p:spPr/>
        <p:txBody>
          <a:bodyPr/>
          <a:p>
            <a:pPr algn="ctr"/>
            <a:r>
              <a:rPr dirty="0" lang="en-US" smtClean="0">
                <a:latin typeface="Times New Roman" pitchFamily="18" charset="0"/>
                <a:cs typeface="Times New Roman" pitchFamily="18" charset="0"/>
              </a:rPr>
              <a:t>Bridge </a:t>
            </a:r>
            <a:endParaRPr dirty="0" lang="en-US">
              <a:latin typeface="Times New Roman" pitchFamily="18" charset="0"/>
              <a:cs typeface="Times New Roman" pitchFamily="18" charset="0"/>
            </a:endParaRPr>
          </a:p>
        </p:txBody>
      </p:sp>
      <p:sp>
        <p:nvSpPr>
          <p:cNvPr id="1048618" name="Content Placeholder 2"/>
          <p:cNvSpPr>
            <a:spLocks noGrp="1"/>
          </p:cNvSpPr>
          <p:nvPr>
            <p:ph idx="1"/>
          </p:nvPr>
        </p:nvSpPr>
        <p:spPr/>
        <p:txBody>
          <a:bodyPr>
            <a:normAutofit fontScale="84375" lnSpcReduction="10000"/>
          </a:bodyPr>
          <a:p>
            <a:pPr>
              <a:lnSpc>
                <a:spcPct val="200000"/>
              </a:lnSpc>
            </a:pPr>
            <a:r>
              <a:rPr dirty="0" lang="en-US" smtClean="0">
                <a:latin typeface="Times New Roman" pitchFamily="18" charset="0"/>
                <a:cs typeface="Times New Roman" pitchFamily="18" charset="0"/>
              </a:rPr>
              <a:t>All we want from you are the kicks you’ve given us</a:t>
            </a:r>
          </a:p>
          <a:p>
            <a:pPr>
              <a:lnSpc>
                <a:spcPct val="200000"/>
              </a:lnSpc>
            </a:pPr>
            <a:r>
              <a:rPr dirty="0" lang="en-US" smtClean="0">
                <a:latin typeface="Times New Roman" pitchFamily="18" charset="0"/>
                <a:cs typeface="Times New Roman" pitchFamily="18" charset="0"/>
              </a:rPr>
              <a:t> All we want from you are the kicks you’ve given us</a:t>
            </a:r>
          </a:p>
          <a:p>
            <a:pPr>
              <a:lnSpc>
                <a:spcPct val="200000"/>
              </a:lnSpc>
            </a:pPr>
            <a:r>
              <a:rPr dirty="0" lang="en-US" smtClean="0">
                <a:latin typeface="Times New Roman" pitchFamily="18" charset="0"/>
                <a:cs typeface="Times New Roman" pitchFamily="18" charset="0"/>
              </a:rPr>
              <a:t>All we want from you are the kicks you’ve given us</a:t>
            </a:r>
          </a:p>
          <a:p>
            <a:pPr>
              <a:lnSpc>
                <a:spcPct val="200000"/>
              </a:lnSpc>
            </a:pPr>
            <a:r>
              <a:rPr dirty="0" lang="en-US" smtClean="0">
                <a:latin typeface="Times New Roman" pitchFamily="18" charset="0"/>
                <a:cs typeface="Times New Roman" pitchFamily="18" charset="0"/>
              </a:rPr>
              <a:t>All we want from you are the kicks you’ve given us</a:t>
            </a:r>
          </a:p>
          <a:p>
            <a:pPr>
              <a:lnSpc>
                <a:spcPct val="200000"/>
              </a:lnSpc>
              <a:buNone/>
            </a:pPr>
            <a:endParaRPr dirty="0" lang="en-US">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22" name="Title 1"/>
          <p:cNvSpPr>
            <a:spLocks noGrp="1"/>
          </p:cNvSpPr>
          <p:nvPr>
            <p:ph type="title"/>
          </p:nvPr>
        </p:nvSpPr>
        <p:spPr/>
        <p:txBody>
          <a:bodyPr/>
          <a:p>
            <a:pPr algn="ctr"/>
            <a:r>
              <a:rPr dirty="0" lang="en-US" smtClean="0">
                <a:latin typeface="Times New Roman" pitchFamily="18" charset="0"/>
                <a:cs typeface="Times New Roman" pitchFamily="18" charset="0"/>
              </a:rPr>
              <a:t>Chorus</a:t>
            </a:r>
            <a:endParaRPr dirty="0" lang="en-US">
              <a:latin typeface="Times New Roman" pitchFamily="18" charset="0"/>
              <a:cs typeface="Times New Roman" pitchFamily="18" charset="0"/>
            </a:endParaRPr>
          </a:p>
        </p:txBody>
      </p:sp>
      <p:sp>
        <p:nvSpPr>
          <p:cNvPr id="1048623" name="Content Placeholder 2"/>
          <p:cNvSpPr>
            <a:spLocks noGrp="1"/>
          </p:cNvSpPr>
          <p:nvPr>
            <p:ph idx="1"/>
          </p:nvPr>
        </p:nvSpPr>
        <p:spPr/>
        <p:txBody>
          <a:bodyPr/>
          <a:p>
            <a:pPr algn="ctr">
              <a:lnSpc>
                <a:spcPct val="200000"/>
              </a:lnSpc>
              <a:buNone/>
            </a:pPr>
            <a:r>
              <a:rPr dirty="0" lang="en-US" smtClean="0">
                <a:latin typeface="Times New Roman" pitchFamily="18" charset="0"/>
                <a:cs typeface="Times New Roman" pitchFamily="18" charset="0"/>
              </a:rPr>
              <a:t>Under neon loneliness motorcycle emptiness</a:t>
            </a:r>
          </a:p>
          <a:p>
            <a:pPr algn="ctr">
              <a:lnSpc>
                <a:spcPct val="200000"/>
              </a:lnSpc>
              <a:buNone/>
            </a:pPr>
            <a:r>
              <a:rPr dirty="0" lang="en-US" smtClean="0">
                <a:latin typeface="Times New Roman" pitchFamily="18" charset="0"/>
                <a:cs typeface="Times New Roman" pitchFamily="18" charset="0"/>
              </a:rPr>
              <a:t>Under neon loneliness motorcycle emptiness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27" name="Title 1"/>
          <p:cNvSpPr>
            <a:spLocks noGrp="1"/>
          </p:cNvSpPr>
          <p:nvPr>
            <p:ph type="title"/>
          </p:nvPr>
        </p:nvSpPr>
        <p:spPr/>
        <p:txBody>
          <a:bodyPr/>
          <a:p>
            <a:pPr algn="ctr"/>
            <a:r>
              <a:rPr dirty="0" lang="en-US" smtClean="0">
                <a:latin typeface="Times New Roman" pitchFamily="18" charset="0"/>
                <a:cs typeface="Times New Roman" pitchFamily="18" charset="0"/>
              </a:rPr>
              <a:t>Verse 3 </a:t>
            </a:r>
            <a:endParaRPr dirty="0" lang="en-US">
              <a:latin typeface="Times New Roman" pitchFamily="18" charset="0"/>
              <a:cs typeface="Times New Roman" pitchFamily="18" charset="0"/>
            </a:endParaRPr>
          </a:p>
        </p:txBody>
      </p:sp>
      <p:sp>
        <p:nvSpPr>
          <p:cNvPr id="1048628" name="Content Placeholder 2"/>
          <p:cNvSpPr>
            <a:spLocks noGrp="1"/>
          </p:cNvSpPr>
          <p:nvPr>
            <p:ph idx="1"/>
          </p:nvPr>
        </p:nvSpPr>
        <p:spPr/>
        <p:txBody>
          <a:bodyPr>
            <a:normAutofit/>
          </a:bodyPr>
          <a:p>
            <a:pPr algn="ctr">
              <a:lnSpc>
                <a:spcPct val="150000"/>
              </a:lnSpc>
              <a:buNone/>
            </a:pPr>
            <a:r>
              <a:rPr dirty="0" lang="en-US" smtClean="0">
                <a:latin typeface="Times New Roman" pitchFamily="18" charset="0"/>
                <a:cs typeface="Times New Roman" pitchFamily="18" charset="0"/>
              </a:rPr>
              <a:t>Drive away and it’s the same</a:t>
            </a:r>
          </a:p>
          <a:p>
            <a:pPr algn="ctr">
              <a:lnSpc>
                <a:spcPct val="150000"/>
              </a:lnSpc>
              <a:buNone/>
            </a:pPr>
            <a:r>
              <a:rPr dirty="0" lang="en-US" smtClean="0">
                <a:latin typeface="Times New Roman" pitchFamily="18" charset="0"/>
                <a:cs typeface="Times New Roman" pitchFamily="18" charset="0"/>
              </a:rPr>
              <a:t>Everywhere death row, everyone’s a victim </a:t>
            </a:r>
          </a:p>
          <a:p>
            <a:pPr algn="ctr">
              <a:lnSpc>
                <a:spcPct val="150000"/>
              </a:lnSpc>
              <a:buNone/>
            </a:pPr>
            <a:r>
              <a:rPr dirty="0" lang="en-US" smtClean="0">
                <a:latin typeface="Times New Roman" pitchFamily="18" charset="0"/>
                <a:cs typeface="Times New Roman" pitchFamily="18" charset="0"/>
              </a:rPr>
              <a:t>Your joys are counterfeit </a:t>
            </a:r>
          </a:p>
          <a:p>
            <a:pPr algn="ctr">
              <a:lnSpc>
                <a:spcPct val="150000"/>
              </a:lnSpc>
              <a:buNone/>
            </a:pPr>
            <a:r>
              <a:rPr dirty="0" lang="en-US" smtClean="0">
                <a:latin typeface="Times New Roman" pitchFamily="18" charset="0"/>
                <a:cs typeface="Times New Roman" pitchFamily="18" charset="0"/>
              </a:rPr>
              <a:t>This happiness corrupt political shit</a:t>
            </a:r>
          </a:p>
          <a:p>
            <a:pPr algn="ctr">
              <a:lnSpc>
                <a:spcPct val="150000"/>
              </a:lnSpc>
              <a:buNone/>
            </a:pPr>
            <a:r>
              <a:rPr dirty="0" lang="en-US" smtClean="0">
                <a:latin typeface="Times New Roman" pitchFamily="18" charset="0"/>
                <a:cs typeface="Times New Roman" pitchFamily="18" charset="0"/>
              </a:rPr>
              <a:t>Living life like a comatose</a:t>
            </a:r>
          </a:p>
          <a:p>
            <a:pPr algn="ctr">
              <a:lnSpc>
                <a:spcPct val="150000"/>
              </a:lnSpc>
              <a:buNone/>
            </a:pPr>
            <a:r>
              <a:rPr dirty="0" lang="en-US" smtClean="0">
                <a:latin typeface="Times New Roman" pitchFamily="18" charset="0"/>
                <a:cs typeface="Times New Roman" pitchFamily="18" charset="0"/>
              </a:rPr>
              <a:t>Ego loaded and swallow, swallow, swallow   </a:t>
            </a:r>
            <a:endParaRPr dirty="0" lang="en-US">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32" name="Title 1"/>
          <p:cNvSpPr>
            <a:spLocks noGrp="1"/>
          </p:cNvSpPr>
          <p:nvPr>
            <p:ph type="title"/>
          </p:nvPr>
        </p:nvSpPr>
        <p:spPr/>
        <p:txBody>
          <a:bodyPr/>
          <a:p>
            <a:pPr algn="ctr"/>
            <a:r>
              <a:rPr dirty="0" lang="en-US" smtClean="0">
                <a:latin typeface="Times New Roman" pitchFamily="18" charset="0"/>
                <a:cs typeface="Times New Roman" pitchFamily="18" charset="0"/>
              </a:rPr>
              <a:t>Chorus</a:t>
            </a:r>
            <a:endParaRPr dirty="0" lang="en-US">
              <a:latin typeface="Times New Roman" pitchFamily="18" charset="0"/>
              <a:cs typeface="Times New Roman" pitchFamily="18" charset="0"/>
            </a:endParaRPr>
          </a:p>
        </p:txBody>
      </p:sp>
      <p:sp>
        <p:nvSpPr>
          <p:cNvPr id="1048633" name="Content Placeholder 2"/>
          <p:cNvSpPr>
            <a:spLocks noGrp="1"/>
          </p:cNvSpPr>
          <p:nvPr>
            <p:ph idx="1"/>
          </p:nvPr>
        </p:nvSpPr>
        <p:spPr/>
        <p:txBody>
          <a:bodyPr>
            <a:normAutofit fontScale="96875" lnSpcReduction="20000"/>
          </a:bodyPr>
          <a:p>
            <a:pPr algn="ctr">
              <a:lnSpc>
                <a:spcPct val="200000"/>
              </a:lnSpc>
              <a:buNone/>
            </a:pPr>
            <a:r>
              <a:rPr dirty="0" lang="en-US" smtClean="0">
                <a:latin typeface="Times New Roman" pitchFamily="18" charset="0"/>
                <a:cs typeface="Times New Roman" pitchFamily="18" charset="0"/>
              </a:rPr>
              <a:t>Under neon loneliness motorcycle emptiness</a:t>
            </a:r>
          </a:p>
          <a:p>
            <a:pPr algn="ctr">
              <a:lnSpc>
                <a:spcPct val="200000"/>
              </a:lnSpc>
              <a:buNone/>
            </a:pPr>
            <a:r>
              <a:rPr dirty="0" lang="en-US" smtClean="0">
                <a:latin typeface="Times New Roman" pitchFamily="18" charset="0"/>
                <a:cs typeface="Times New Roman" pitchFamily="18" charset="0"/>
              </a:rPr>
              <a:t>Under neon loneliness motorcycle emptiness </a:t>
            </a:r>
          </a:p>
          <a:p>
            <a:pPr algn="ctr">
              <a:lnSpc>
                <a:spcPct val="200000"/>
              </a:lnSpc>
              <a:buNone/>
            </a:pPr>
            <a:r>
              <a:rPr dirty="0" lang="en-US" smtClean="0">
                <a:latin typeface="Times New Roman" pitchFamily="18" charset="0"/>
                <a:cs typeface="Times New Roman" pitchFamily="18" charset="0"/>
              </a:rPr>
              <a:t>Under neon loneliness motorcycle emptiness</a:t>
            </a:r>
          </a:p>
          <a:p>
            <a:pPr algn="ctr">
              <a:lnSpc>
                <a:spcPct val="200000"/>
              </a:lnSpc>
              <a:buNone/>
            </a:pPr>
            <a:r>
              <a:rPr dirty="0" lang="en-US" smtClean="0">
                <a:latin typeface="Times New Roman" pitchFamily="18" charset="0"/>
                <a:cs typeface="Times New Roman" pitchFamily="18" charset="0"/>
              </a:rPr>
              <a:t>Under neon loneliness motorcycle emptiness </a:t>
            </a:r>
          </a:p>
          <a:p>
            <a:pPr>
              <a:lnSpc>
                <a:spcPct val="200000"/>
              </a:lnSpc>
              <a:buNone/>
            </a:pPr>
            <a:endParaRPr dirty="0" lang="en-US">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lastClr="000000" val="windowText"/>
      </a:dk1>
      <a:lt1>
        <a:sysClr lastClr="FFFFFF" val="window"/>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r="5400000" dist="25000" rotWithShape="0">
              <a:srgbClr val="000000">
                <a:alpha val="38000"/>
              </a:srgbClr>
            </a:outerShdw>
          </a:effectLst>
        </a:effectStyle>
        <a:effectStyle>
          <a:effectLst>
            <a:outerShdw blurRad="39000" dir="5400000" dist="25400" rotWithShape="0">
              <a:srgbClr val="000000">
                <a:alpha val="38000"/>
              </a:srgbClr>
            </a:outerShdw>
          </a:effectLst>
        </a:effectStyle>
        <a:effectStyle>
          <a:effectLst>
            <a:outerShdw blurRad="39000" dir="5400000" dist="25400" rotWithShape="0">
              <a:srgbClr val="000000">
                <a:alpha val="38000"/>
              </a:srgbClr>
            </a:outerShdw>
          </a:effectLst>
          <a:scene3d>
            <a:camera prst="orthographicFront" fov="0">
              <a:rot lat="0" lon="0" rev="0"/>
            </a:camera>
            <a:lightRig dir="t" rig="threeP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algn="tl" flip="none" sx="38000" sy="38000" tx="0" ty="0"/>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MANIC STREET PREACHERS</dc:title>
  <dc:creator>Windows User</dc:creator>
  <cp:lastModifiedBy>Windows User</cp:lastModifiedBy>
  <dcterms:created xsi:type="dcterms:W3CDTF">2021-06-18T03:42:47Z</dcterms:created>
  <dcterms:modified xsi:type="dcterms:W3CDTF">2021-06-19T12:47:42Z</dcterms:modified>
</cp:coreProperties>
</file>